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285" r:id="rId5"/>
    <p:sldMasterId id="2147484304" r:id="rId6"/>
    <p:sldMasterId id="2147484317" r:id="rId7"/>
  </p:sldMasterIdLst>
  <p:notesMasterIdLst>
    <p:notesMasterId r:id="rId40"/>
  </p:notesMasterIdLst>
  <p:handoutMasterIdLst>
    <p:handoutMasterId r:id="rId41"/>
  </p:handoutMasterIdLst>
  <p:sldIdLst>
    <p:sldId id="338" r:id="rId8"/>
    <p:sldId id="787" r:id="rId9"/>
    <p:sldId id="332" r:id="rId10"/>
    <p:sldId id="476" r:id="rId11"/>
    <p:sldId id="826" r:id="rId12"/>
    <p:sldId id="265" r:id="rId13"/>
    <p:sldId id="800" r:id="rId14"/>
    <p:sldId id="822" r:id="rId15"/>
    <p:sldId id="819" r:id="rId16"/>
    <p:sldId id="816" r:id="rId17"/>
    <p:sldId id="806" r:id="rId18"/>
    <p:sldId id="804" r:id="rId19"/>
    <p:sldId id="810" r:id="rId20"/>
    <p:sldId id="818" r:id="rId21"/>
    <p:sldId id="825" r:id="rId22"/>
    <p:sldId id="821" r:id="rId23"/>
    <p:sldId id="824" r:id="rId24"/>
    <p:sldId id="817" r:id="rId25"/>
    <p:sldId id="807" r:id="rId26"/>
    <p:sldId id="811" r:id="rId27"/>
    <p:sldId id="812" r:id="rId28"/>
    <p:sldId id="813" r:id="rId29"/>
    <p:sldId id="814" r:id="rId30"/>
    <p:sldId id="815" r:id="rId31"/>
    <p:sldId id="820" r:id="rId32"/>
    <p:sldId id="801" r:id="rId33"/>
    <p:sldId id="802" r:id="rId34"/>
    <p:sldId id="823" r:id="rId35"/>
    <p:sldId id="483" r:id="rId36"/>
    <p:sldId id="345" r:id="rId37"/>
    <p:sldId id="347" r:id="rId38"/>
    <p:sldId id="785" r:id="rId39"/>
  </p:sldIdLst>
  <p:sldSz cx="12192000" cy="6858000"/>
  <p:notesSz cx="6950075" cy="9236075"/>
  <p:custDataLst>
    <p:tags r:id="rId42"/>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3C0F11-F07E-D74C-F738-579B964F067B}" name="Sarah Martin" initials="SM" userId="S::smartin@texasagriculture.gov::604aa6bb-3c72-42b9-9adf-0661bff4472c" providerId="AD"/>
  <p188:author id="{C9EF2562-BBC4-3427-23CC-FA16C6847ED5}" name="Sapphire King" initials="SK" userId="S::sking@texasagriculture.gov::6621ebd4-2483-4574-b5df-3adf62010ddd" providerId="AD"/>
  <p188:author id="{5085527E-66EB-EE9B-70F3-C7011390568E}" name="Kelli Wise" initials="KW" userId="S::kwise@texasagriculture.gov::e6297da8-a145-4fb9-95e0-94367f8b9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6CC"/>
    <a:srgbClr val="EFF5FB"/>
    <a:srgbClr val="721F5D"/>
    <a:srgbClr val="FA4616"/>
    <a:srgbClr val="EF4B25"/>
    <a:srgbClr val="007767"/>
    <a:srgbClr val="036A38"/>
    <a:srgbClr val="66B948"/>
    <a:srgbClr val="4A082E"/>
    <a:srgbClr val="A95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B5794-6F8A-FB31-9C3D-6D412AD27A57}" v="4" dt="2023-09-12T16:33:22.685"/>
    <p1510:client id="{DA8B8975-D2B6-4DE8-85D7-8C84F762DB39}" v="4" dt="2023-08-04T19:57:53.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57" autoAdjust="0"/>
  </p:normalViewPr>
  <p:slideViewPr>
    <p:cSldViewPr snapToGrid="0">
      <p:cViewPr varScale="1">
        <p:scale>
          <a:sx n="66" d="100"/>
          <a:sy n="66" d="100"/>
        </p:scale>
        <p:origin x="1386" y="78"/>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95359-07C2-48EE-8FB2-5CB09679140A}"/>
              </a:ext>
            </a:extLst>
          </p:cNvPr>
          <p:cNvSpPr>
            <a:spLocks noGrp="1"/>
          </p:cNvSpPr>
          <p:nvPr>
            <p:ph type="hdr" sz="quarter"/>
          </p:nvPr>
        </p:nvSpPr>
        <p:spPr>
          <a:xfrm>
            <a:off x="0" y="0"/>
            <a:ext cx="3011699" cy="463408"/>
          </a:xfrm>
          <a:prstGeom prst="rect">
            <a:avLst/>
          </a:prstGeom>
        </p:spPr>
        <p:txBody>
          <a:bodyPr vert="horz" lIns="92479" tIns="46239" rIns="92479" bIns="46239" rtlCol="0"/>
          <a:lstStyle>
            <a:lvl1pPr algn="l">
              <a:defRPr sz="1200"/>
            </a:lvl1pPr>
          </a:lstStyle>
          <a:p>
            <a:r>
              <a:rPr lang="en-US">
                <a:latin typeface="Arial" panose="020B0604020202020204" pitchFamily="34" charset="0"/>
              </a:rPr>
              <a:t>RA101 WBSCM Getting Started Part II</a:t>
            </a:r>
          </a:p>
        </p:txBody>
      </p:sp>
      <p:sp>
        <p:nvSpPr>
          <p:cNvPr id="3" name="Date Placeholder 2">
            <a:extLst>
              <a:ext uri="{FF2B5EF4-FFF2-40B4-BE49-F238E27FC236}">
                <a16:creationId xmlns:a16="http://schemas.microsoft.com/office/drawing/2014/main" id="{5F079325-D1D5-47B4-953E-4ED6911F2A7B}"/>
              </a:ext>
            </a:extLst>
          </p:cNvPr>
          <p:cNvSpPr>
            <a:spLocks noGrp="1"/>
          </p:cNvSpPr>
          <p:nvPr>
            <p:ph type="dt" sz="quarter" idx="1"/>
          </p:nvPr>
        </p:nvSpPr>
        <p:spPr>
          <a:xfrm>
            <a:off x="3936768" y="0"/>
            <a:ext cx="3011699" cy="463408"/>
          </a:xfrm>
          <a:prstGeom prst="rect">
            <a:avLst/>
          </a:prstGeom>
        </p:spPr>
        <p:txBody>
          <a:bodyPr vert="horz" lIns="92479" tIns="46239" rIns="92479" bIns="46239" rtlCol="0"/>
          <a:lstStyle>
            <a:lvl1pPr algn="r">
              <a:defRPr sz="1200"/>
            </a:lvl1pPr>
          </a:lstStyle>
          <a:p>
            <a:fld id="{468F6ACC-AB99-43A5-A087-36730D7CF588}" type="datetimeFigureOut">
              <a:rPr lang="en-US" smtClean="0">
                <a:latin typeface="Arial" panose="020B0604020202020204" pitchFamily="34" charset="0"/>
              </a:rPr>
              <a:t>10/16/2023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01EC3B75-D497-41F6-BB6E-A1A6E9F2F659}"/>
              </a:ext>
            </a:extLst>
          </p:cNvPr>
          <p:cNvSpPr>
            <a:spLocks noGrp="1"/>
          </p:cNvSpPr>
          <p:nvPr>
            <p:ph type="ftr" sz="quarter" idx="2"/>
          </p:nvPr>
        </p:nvSpPr>
        <p:spPr>
          <a:xfrm>
            <a:off x="0" y="8772669"/>
            <a:ext cx="3011699" cy="463407"/>
          </a:xfrm>
          <a:prstGeom prst="rect">
            <a:avLst/>
          </a:prstGeom>
        </p:spPr>
        <p:txBody>
          <a:bodyPr vert="horz" lIns="92479" tIns="46239" rIns="92479" bIns="46239" rtlCol="0" anchor="b"/>
          <a:lstStyle>
            <a:lvl1pPr algn="l">
              <a:defRPr sz="1200"/>
            </a:lvl1pPr>
          </a:lstStyle>
          <a:p>
            <a:r>
              <a:rPr lang="en-US">
                <a:latin typeface="Arial" panose="020B0604020202020204" pitchFamily="34" charset="0"/>
              </a:rPr>
              <a:t>TDA USDA Foods</a:t>
            </a:r>
          </a:p>
        </p:txBody>
      </p:sp>
      <p:sp>
        <p:nvSpPr>
          <p:cNvPr id="5" name="Slide Number Placeholder 4">
            <a:extLst>
              <a:ext uri="{FF2B5EF4-FFF2-40B4-BE49-F238E27FC236}">
                <a16:creationId xmlns:a16="http://schemas.microsoft.com/office/drawing/2014/main" id="{606723FF-D2C0-4051-8A99-4460F9BF855D}"/>
              </a:ext>
            </a:extLst>
          </p:cNvPr>
          <p:cNvSpPr>
            <a:spLocks noGrp="1"/>
          </p:cNvSpPr>
          <p:nvPr>
            <p:ph type="sldNum" sz="quarter" idx="3"/>
          </p:nvPr>
        </p:nvSpPr>
        <p:spPr>
          <a:xfrm>
            <a:off x="3936768" y="8772669"/>
            <a:ext cx="3011699" cy="463407"/>
          </a:xfrm>
          <a:prstGeom prst="rect">
            <a:avLst/>
          </a:prstGeom>
        </p:spPr>
        <p:txBody>
          <a:bodyPr vert="horz" lIns="92479" tIns="46239" rIns="92479" bIns="46239" rtlCol="0" anchor="b"/>
          <a:lstStyle>
            <a:lvl1pPr algn="r">
              <a:defRPr sz="1200"/>
            </a:lvl1pPr>
          </a:lstStyle>
          <a:p>
            <a:fld id="{DD627919-DA5D-4ED2-92F4-EE585FA700D3}"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6369308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79" tIns="46239" rIns="92479" bIns="46239" rtlCol="0"/>
          <a:lstStyle>
            <a:lvl1pPr algn="l">
              <a:defRPr sz="1200">
                <a:latin typeface="Arial" panose="020B0604020202020204" pitchFamily="34" charset="0"/>
              </a:defRPr>
            </a:lvl1pPr>
          </a:lstStyle>
          <a:p>
            <a:r>
              <a:rPr lang="en-US"/>
              <a:t>RA101 WBSCM Getting Started Part II</a:t>
            </a:r>
            <a:endParaRPr lang="id-ID"/>
          </a:p>
        </p:txBody>
      </p:sp>
      <p:sp>
        <p:nvSpPr>
          <p:cNvPr id="3" name="Date Placeholder 2"/>
          <p:cNvSpPr>
            <a:spLocks noGrp="1"/>
          </p:cNvSpPr>
          <p:nvPr>
            <p:ph type="dt" idx="1"/>
          </p:nvPr>
        </p:nvSpPr>
        <p:spPr>
          <a:xfrm>
            <a:off x="3936768" y="0"/>
            <a:ext cx="3011699" cy="463408"/>
          </a:xfrm>
          <a:prstGeom prst="rect">
            <a:avLst/>
          </a:prstGeom>
        </p:spPr>
        <p:txBody>
          <a:bodyPr vert="horz" lIns="92479" tIns="46239" rIns="92479" bIns="46239" rtlCol="0"/>
          <a:lstStyle>
            <a:lvl1pPr algn="r">
              <a:defRPr sz="1200">
                <a:latin typeface="Arial" panose="020B0604020202020204" pitchFamily="34" charset="0"/>
              </a:defRPr>
            </a:lvl1pPr>
          </a:lstStyle>
          <a:p>
            <a:fld id="{1813CEB8-A3C3-4404-9C99-EE809C10ADCA}" type="datetimeFigureOut">
              <a:rPr lang="id-ID" smtClean="0"/>
              <a:pPr/>
              <a:t>16/10/2023</a:t>
            </a:fld>
            <a:endParaRPr lang="id-ID"/>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79" tIns="46239" rIns="92479" bIns="46239" rtlCol="0" anchor="ctr"/>
          <a:lstStyle/>
          <a:p>
            <a:endParaRPr lang="id-ID"/>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79" tIns="46239" rIns="92479" bIns="4623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772669"/>
            <a:ext cx="3011699" cy="463407"/>
          </a:xfrm>
          <a:prstGeom prst="rect">
            <a:avLst/>
          </a:prstGeom>
        </p:spPr>
        <p:txBody>
          <a:bodyPr vert="horz" lIns="92479" tIns="46239" rIns="92479" bIns="46239" rtlCol="0" anchor="b"/>
          <a:lstStyle>
            <a:lvl1pPr algn="l">
              <a:defRPr sz="1200">
                <a:latin typeface="Arial" panose="020B0604020202020204" pitchFamily="34" charset="0"/>
              </a:defRPr>
            </a:lvl1pPr>
          </a:lstStyle>
          <a:p>
            <a:r>
              <a:rPr lang="id-ID"/>
              <a:t>TDA USDA Foods</a:t>
            </a:r>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79" tIns="46239" rIns="92479" bIns="46239" rtlCol="0" anchor="b"/>
          <a:lstStyle>
            <a:lvl1pPr algn="r">
              <a:defRPr sz="1200">
                <a:latin typeface="Arial" panose="020B0604020202020204" pitchFamily="34" charset="0"/>
              </a:defRPr>
            </a:lvl1pPr>
          </a:lstStyle>
          <a:p>
            <a:fld id="{7CA3AE7D-D00C-4FD1-BFA5-ACC68E164876}" type="slidenum">
              <a:rPr lang="id-ID" smtClean="0"/>
              <a:pPr/>
              <a:t>‹#›</a:t>
            </a:fld>
            <a:endParaRPr lang="id-ID"/>
          </a:p>
        </p:txBody>
      </p:sp>
    </p:spTree>
    <p:extLst>
      <p:ext uri="{BB962C8B-B14F-4D97-AF65-F5344CB8AC3E}">
        <p14:creationId xmlns:p14="http://schemas.microsoft.com/office/powerpoint/2010/main" val="11068292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1</a:t>
            </a:fld>
            <a:endParaRPr lang="en-US"/>
          </a:p>
        </p:txBody>
      </p:sp>
      <p:sp>
        <p:nvSpPr>
          <p:cNvPr id="5" name="Footer Placeholder 4">
            <a:extLst>
              <a:ext uri="{FF2B5EF4-FFF2-40B4-BE49-F238E27FC236}">
                <a16:creationId xmlns:a16="http://schemas.microsoft.com/office/drawing/2014/main" id="{F579D401-6C2C-6765-5B3F-B59BC920DA7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324DFA88-6B7F-9AFF-9151-1BA27E0BD9CA}"/>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26101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11</a:t>
            </a:fld>
            <a:endParaRPr lang="en-US">
              <a:solidFill>
                <a:prstClr val="black"/>
              </a:solidFill>
            </a:endParaRPr>
          </a:p>
        </p:txBody>
      </p:sp>
    </p:spTree>
    <p:extLst>
      <p:ext uri="{BB962C8B-B14F-4D97-AF65-F5344CB8AC3E}">
        <p14:creationId xmlns:p14="http://schemas.microsoft.com/office/powerpoint/2010/main" val="348224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Contract Replacement Information slide</a:t>
            </a:r>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12</a:t>
            </a:fld>
            <a:endParaRPr lang="en-US">
              <a:solidFill>
                <a:prstClr val="black"/>
              </a:solidFill>
            </a:endParaRPr>
          </a:p>
        </p:txBody>
      </p:sp>
    </p:spTree>
    <p:extLst>
      <p:ext uri="{BB962C8B-B14F-4D97-AF65-F5344CB8AC3E}">
        <p14:creationId xmlns:p14="http://schemas.microsoft.com/office/powerpoint/2010/main" val="488862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13</a:t>
            </a:fld>
            <a:endParaRPr lang="id-ID"/>
          </a:p>
        </p:txBody>
      </p:sp>
    </p:spTree>
    <p:extLst>
      <p:ext uri="{BB962C8B-B14F-4D97-AF65-F5344CB8AC3E}">
        <p14:creationId xmlns:p14="http://schemas.microsoft.com/office/powerpoint/2010/main" val="3380460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a:buFont typeface="Wingdings" panose="05000000000000000000" pitchFamily="2" charset="2"/>
              <a:buChar char="Ø"/>
            </a:pPr>
            <a:r>
              <a:rPr lang="en-US"/>
              <a:t>Review Survey replacement information on the slide</a:t>
            </a:r>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14</a:t>
            </a:fld>
            <a:endParaRPr lang="en-US">
              <a:solidFill>
                <a:prstClr val="black"/>
              </a:solidFill>
            </a:endParaRPr>
          </a:p>
        </p:txBody>
      </p:sp>
    </p:spTree>
    <p:extLst>
      <p:ext uri="{BB962C8B-B14F-4D97-AF65-F5344CB8AC3E}">
        <p14:creationId xmlns:p14="http://schemas.microsoft.com/office/powerpoint/2010/main" val="402745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15</a:t>
            </a:fld>
            <a:endParaRPr lang="en-US">
              <a:solidFill>
                <a:prstClr val="black"/>
              </a:solidFill>
            </a:endParaRPr>
          </a:p>
        </p:txBody>
      </p:sp>
    </p:spTree>
    <p:extLst>
      <p:ext uri="{BB962C8B-B14F-4D97-AF65-F5344CB8AC3E}">
        <p14:creationId xmlns:p14="http://schemas.microsoft.com/office/powerpoint/2010/main" val="2207363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16</a:t>
            </a:fld>
            <a:endParaRPr lang="id-ID"/>
          </a:p>
        </p:txBody>
      </p:sp>
    </p:spTree>
    <p:extLst>
      <p:ext uri="{BB962C8B-B14F-4D97-AF65-F5344CB8AC3E}">
        <p14:creationId xmlns:p14="http://schemas.microsoft.com/office/powerpoint/2010/main" val="13309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Farm to School changes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17</a:t>
            </a:fld>
            <a:endParaRPr lang="en-US">
              <a:solidFill>
                <a:prstClr val="black"/>
              </a:solidFill>
            </a:endParaRPr>
          </a:p>
        </p:txBody>
      </p:sp>
    </p:spTree>
    <p:extLst>
      <p:ext uri="{BB962C8B-B14F-4D97-AF65-F5344CB8AC3E}">
        <p14:creationId xmlns:p14="http://schemas.microsoft.com/office/powerpoint/2010/main" val="150354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Farm to School changes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18</a:t>
            </a:fld>
            <a:endParaRPr lang="en-US">
              <a:solidFill>
                <a:prstClr val="black"/>
              </a:solidFill>
            </a:endParaRPr>
          </a:p>
        </p:txBody>
      </p:sp>
    </p:spTree>
    <p:extLst>
      <p:ext uri="{BB962C8B-B14F-4D97-AF65-F5344CB8AC3E}">
        <p14:creationId xmlns:p14="http://schemas.microsoft.com/office/powerpoint/2010/main" val="2709499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Farm to School changes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19</a:t>
            </a:fld>
            <a:endParaRPr lang="en-US">
              <a:solidFill>
                <a:prstClr val="black"/>
              </a:solidFill>
            </a:endParaRPr>
          </a:p>
        </p:txBody>
      </p:sp>
    </p:spTree>
    <p:extLst>
      <p:ext uri="{BB962C8B-B14F-4D97-AF65-F5344CB8AC3E}">
        <p14:creationId xmlns:p14="http://schemas.microsoft.com/office/powerpoint/2010/main" val="190492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20</a:t>
            </a:fld>
            <a:endParaRPr lang="id-ID"/>
          </a:p>
        </p:txBody>
      </p:sp>
    </p:spTree>
    <p:extLst>
      <p:ext uri="{BB962C8B-B14F-4D97-AF65-F5344CB8AC3E}">
        <p14:creationId xmlns:p14="http://schemas.microsoft.com/office/powerpoint/2010/main" val="284012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3AE7D-D00C-4FD1-BFA5-ACC68E164876}" type="slidenum">
              <a:rPr lang="id-ID" smtClean="0"/>
              <a:t>3</a:t>
            </a:fld>
            <a:endParaRPr lang="id-ID"/>
          </a:p>
        </p:txBody>
      </p:sp>
      <p:sp>
        <p:nvSpPr>
          <p:cNvPr id="5" name="Footer Placeholder 4">
            <a:extLst>
              <a:ext uri="{FF2B5EF4-FFF2-40B4-BE49-F238E27FC236}">
                <a16:creationId xmlns:a16="http://schemas.microsoft.com/office/drawing/2014/main" id="{3E701F4B-D691-02CD-83D5-77CF7ED64635}"/>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FF20228D-9009-B91D-F941-1571FDD05D02}"/>
              </a:ext>
            </a:extLst>
          </p:cNvPr>
          <p:cNvSpPr>
            <a:spLocks noGrp="1"/>
          </p:cNvSpPr>
          <p:nvPr>
            <p:ph type="hdr" sz="quarter"/>
          </p:nvPr>
        </p:nvSpPr>
        <p:spPr/>
        <p:txBody>
          <a:bodyPr/>
          <a:lstStyle/>
          <a:p>
            <a:r>
              <a:rPr lang="en-US"/>
              <a:t>RA101 WBSCM Getting Started Part I</a:t>
            </a:r>
            <a:endParaRPr lang="id-ID"/>
          </a:p>
        </p:txBody>
      </p:sp>
    </p:spTree>
    <p:extLst>
      <p:ext uri="{BB962C8B-B14F-4D97-AF65-F5344CB8AC3E}">
        <p14:creationId xmlns:p14="http://schemas.microsoft.com/office/powerpoint/2010/main" val="917769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Commodity Bulletin replacement information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21</a:t>
            </a:fld>
            <a:endParaRPr lang="en-US">
              <a:solidFill>
                <a:prstClr val="black"/>
              </a:solidFill>
            </a:endParaRPr>
          </a:p>
        </p:txBody>
      </p:sp>
    </p:spTree>
    <p:extLst>
      <p:ext uri="{BB962C8B-B14F-4D97-AF65-F5344CB8AC3E}">
        <p14:creationId xmlns:p14="http://schemas.microsoft.com/office/powerpoint/2010/main" val="3006272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Commodity Bulletin replacement information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22</a:t>
            </a:fld>
            <a:endParaRPr lang="en-US">
              <a:solidFill>
                <a:prstClr val="black"/>
              </a:solidFill>
            </a:endParaRPr>
          </a:p>
        </p:txBody>
      </p:sp>
    </p:spTree>
    <p:extLst>
      <p:ext uri="{BB962C8B-B14F-4D97-AF65-F5344CB8AC3E}">
        <p14:creationId xmlns:p14="http://schemas.microsoft.com/office/powerpoint/2010/main" val="200185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Commodity Bulletin replacement information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23</a:t>
            </a:fld>
            <a:endParaRPr lang="en-US">
              <a:solidFill>
                <a:prstClr val="black"/>
              </a:solidFill>
            </a:endParaRPr>
          </a:p>
        </p:txBody>
      </p:sp>
    </p:spTree>
    <p:extLst>
      <p:ext uri="{BB962C8B-B14F-4D97-AF65-F5344CB8AC3E}">
        <p14:creationId xmlns:p14="http://schemas.microsoft.com/office/powerpoint/2010/main" val="1576804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Commodity Bulletin replacement information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24</a:t>
            </a:fld>
            <a:endParaRPr lang="en-US">
              <a:solidFill>
                <a:prstClr val="black"/>
              </a:solidFill>
            </a:endParaRPr>
          </a:p>
        </p:txBody>
      </p:sp>
    </p:spTree>
    <p:extLst>
      <p:ext uri="{BB962C8B-B14F-4D97-AF65-F5344CB8AC3E}">
        <p14:creationId xmlns:p14="http://schemas.microsoft.com/office/powerpoint/2010/main" val="3903885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25</a:t>
            </a:fld>
            <a:endParaRPr lang="id-ID"/>
          </a:p>
        </p:txBody>
      </p:sp>
    </p:spTree>
    <p:extLst>
      <p:ext uri="{BB962C8B-B14F-4D97-AF65-F5344CB8AC3E}">
        <p14:creationId xmlns:p14="http://schemas.microsoft.com/office/powerpoint/2010/main" val="172336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FSMC and Co-op Access changes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26</a:t>
            </a:fld>
            <a:endParaRPr lang="en-US">
              <a:solidFill>
                <a:prstClr val="black"/>
              </a:solidFill>
            </a:endParaRPr>
          </a:p>
        </p:txBody>
      </p:sp>
    </p:spTree>
    <p:extLst>
      <p:ext uri="{BB962C8B-B14F-4D97-AF65-F5344CB8AC3E}">
        <p14:creationId xmlns:p14="http://schemas.microsoft.com/office/powerpoint/2010/main" val="2780107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97" indent="-173397" defTabSz="924787">
              <a:buFont typeface="Wingdings" panose="05000000000000000000" pitchFamily="2" charset="2"/>
              <a:buChar char="Ø"/>
              <a:defRPr/>
            </a:pPr>
            <a:r>
              <a:rPr lang="en-US"/>
              <a:t>Review FSMC and Co-op Access changes on the slide</a:t>
            </a:r>
          </a:p>
          <a:p>
            <a:pPr marL="173397" indent="-173397">
              <a:buFont typeface="Wingdings" panose="05000000000000000000" pitchFamily="2" charset="2"/>
              <a:buChar char="Ø"/>
            </a:pPr>
            <a:endParaRPr lang="en-US"/>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27</a:t>
            </a:fld>
            <a:endParaRPr lang="en-US">
              <a:solidFill>
                <a:prstClr val="black"/>
              </a:solidFill>
            </a:endParaRPr>
          </a:p>
        </p:txBody>
      </p:sp>
    </p:spTree>
    <p:extLst>
      <p:ext uri="{BB962C8B-B14F-4D97-AF65-F5344CB8AC3E}">
        <p14:creationId xmlns:p14="http://schemas.microsoft.com/office/powerpoint/2010/main" val="46821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87">
              <a:defRPr/>
            </a:pPr>
            <a:r>
              <a:rPr lang="en-US">
                <a:cs typeface="Arial"/>
              </a:rPr>
              <a:t>Review summary of changes for the processes listed on the slide</a:t>
            </a:r>
          </a:p>
          <a:p>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28</a:t>
            </a:fld>
            <a:endParaRPr lang="id-ID"/>
          </a:p>
        </p:txBody>
      </p:sp>
      <p:sp>
        <p:nvSpPr>
          <p:cNvPr id="5" name="Footer Placeholder 4">
            <a:extLst>
              <a:ext uri="{FF2B5EF4-FFF2-40B4-BE49-F238E27FC236}">
                <a16:creationId xmlns:a16="http://schemas.microsoft.com/office/drawing/2014/main" id="{86EED627-C93D-570F-8299-E378FF48F80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C3EC3A9-1B1A-CEF1-7A9A-A81557947A47}"/>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226964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TRAINER NOTE: </a:t>
            </a:r>
          </a:p>
          <a:p>
            <a:r>
              <a:rPr lang="en-US">
                <a:latin typeface="Arial"/>
                <a:cs typeface="Arial"/>
              </a:rPr>
              <a:t>May hide this slide if desired and/or training multiple modules at once.</a:t>
            </a:r>
            <a:br>
              <a:rPr lang="en-US">
                <a:cs typeface="Arial"/>
              </a:rPr>
            </a:br>
            <a:endParaRPr lang="en-US">
              <a:cs typeface="Arial"/>
            </a:endParaRPr>
          </a:p>
        </p:txBody>
      </p:sp>
      <p:sp>
        <p:nvSpPr>
          <p:cNvPr id="4" name="Slide Number Placeholder 3"/>
          <p:cNvSpPr>
            <a:spLocks noGrp="1"/>
          </p:cNvSpPr>
          <p:nvPr>
            <p:ph type="sldNum" sz="quarter" idx="5"/>
          </p:nvPr>
        </p:nvSpPr>
        <p:spPr/>
        <p:txBody>
          <a:bodyPr/>
          <a:lstStyle/>
          <a:p>
            <a:fld id="{7CA3AE7D-D00C-4FD1-BFA5-ACC68E164876}" type="slidenum">
              <a:rPr lang="id-ID" smtClean="0"/>
              <a:pPr/>
              <a:t>29</a:t>
            </a:fld>
            <a:endParaRPr lang="id-ID"/>
          </a:p>
        </p:txBody>
      </p:sp>
      <p:sp>
        <p:nvSpPr>
          <p:cNvPr id="5" name="Footer Placeholder 4">
            <a:extLst>
              <a:ext uri="{FF2B5EF4-FFF2-40B4-BE49-F238E27FC236}">
                <a16:creationId xmlns:a16="http://schemas.microsoft.com/office/drawing/2014/main" id="{C452EFA4-301A-9EEA-8758-D5F659C077C2}"/>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ADC1A064-889E-25A8-A7B2-F052734A286B}"/>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4011319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30</a:t>
            </a:fld>
            <a:endParaRPr lang="id-ID"/>
          </a:p>
        </p:txBody>
      </p:sp>
    </p:spTree>
    <p:extLst>
      <p:ext uri="{BB962C8B-B14F-4D97-AF65-F5344CB8AC3E}">
        <p14:creationId xmlns:p14="http://schemas.microsoft.com/office/powerpoint/2010/main" val="289864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4</a:t>
            </a:fld>
            <a:endParaRPr lang="id-ID"/>
          </a:p>
        </p:txBody>
      </p:sp>
    </p:spTree>
    <p:extLst>
      <p:ext uri="{BB962C8B-B14F-4D97-AF65-F5344CB8AC3E}">
        <p14:creationId xmlns:p14="http://schemas.microsoft.com/office/powerpoint/2010/main" val="4190737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31</a:t>
            </a:fld>
            <a:endParaRPr lang="en-US"/>
          </a:p>
        </p:txBody>
      </p:sp>
      <p:sp>
        <p:nvSpPr>
          <p:cNvPr id="5" name="Footer Placeholder 4">
            <a:extLst>
              <a:ext uri="{FF2B5EF4-FFF2-40B4-BE49-F238E27FC236}">
                <a16:creationId xmlns:a16="http://schemas.microsoft.com/office/drawing/2014/main" id="{EB6C4A49-D7E1-6558-A4CD-DF523B14647C}"/>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3AC68ED-35B2-538E-6062-AFFBD5C23CBD}"/>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681818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E4620-CD0B-4675-A4A1-6DD05FDD20BE}" type="slidenum">
              <a:rPr lang="en-US" smtClean="0"/>
              <a:t>32</a:t>
            </a:fld>
            <a:endParaRPr lang="en-US"/>
          </a:p>
        </p:txBody>
      </p:sp>
      <p:sp>
        <p:nvSpPr>
          <p:cNvPr id="5" name="Footer Placeholder 4">
            <a:extLst>
              <a:ext uri="{FF2B5EF4-FFF2-40B4-BE49-F238E27FC236}">
                <a16:creationId xmlns:a16="http://schemas.microsoft.com/office/drawing/2014/main" id="{22FA35A1-F3F0-3980-7EF6-51972C3C798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17A02F44-94E7-AF3F-0A2C-3C9653644E70}"/>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152137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Review information on screen with RAs</a:t>
            </a:r>
          </a:p>
        </p:txBody>
      </p:sp>
      <p:sp>
        <p:nvSpPr>
          <p:cNvPr id="4" name="Slide Number Placeholder 3"/>
          <p:cNvSpPr>
            <a:spLocks noGrp="1"/>
          </p:cNvSpPr>
          <p:nvPr>
            <p:ph type="sldNum" sz="quarter" idx="5"/>
          </p:nvPr>
        </p:nvSpPr>
        <p:spPr/>
        <p:txBody>
          <a:bodyPr/>
          <a:lstStyle/>
          <a:p>
            <a:pPr defTabSz="924787">
              <a:defRPr/>
            </a:pPr>
            <a:fld id="{7CA3AE7D-D00C-4FD1-BFA5-ACC68E164876}" type="slidenum">
              <a:rPr lang="id-ID">
                <a:solidFill>
                  <a:prstClr val="black"/>
                </a:solidFill>
              </a:rPr>
              <a:pPr defTabSz="924787">
                <a:defRPr/>
              </a:pPr>
              <a:t>5</a:t>
            </a:fld>
            <a:endParaRPr lang="id-ID">
              <a:solidFill>
                <a:prstClr val="black"/>
              </a:solidFill>
            </a:endParaRPr>
          </a:p>
        </p:txBody>
      </p:sp>
      <p:sp>
        <p:nvSpPr>
          <p:cNvPr id="5" name="Footer Placeholder 4">
            <a:extLst>
              <a:ext uri="{FF2B5EF4-FFF2-40B4-BE49-F238E27FC236}">
                <a16:creationId xmlns:a16="http://schemas.microsoft.com/office/drawing/2014/main" id="{7345ABE5-2472-B84D-2A88-AB3BF9423AE9}"/>
              </a:ext>
            </a:extLst>
          </p:cNvPr>
          <p:cNvSpPr>
            <a:spLocks noGrp="1"/>
          </p:cNvSpPr>
          <p:nvPr>
            <p:ph type="ftr" sz="quarter" idx="4"/>
          </p:nvPr>
        </p:nvSpPr>
        <p:spPr/>
        <p:txBody>
          <a:bodyPr/>
          <a:lstStyle/>
          <a:p>
            <a:pPr defTabSz="924787">
              <a:defRPr/>
            </a:pPr>
            <a:r>
              <a:rPr lang="id-ID">
                <a:solidFill>
                  <a:prstClr val="black"/>
                </a:solidFill>
              </a:rPr>
              <a:t>TDA USDA Foods</a:t>
            </a:r>
          </a:p>
        </p:txBody>
      </p:sp>
      <p:sp>
        <p:nvSpPr>
          <p:cNvPr id="6" name="Header Placeholder 5">
            <a:extLst>
              <a:ext uri="{FF2B5EF4-FFF2-40B4-BE49-F238E27FC236}">
                <a16:creationId xmlns:a16="http://schemas.microsoft.com/office/drawing/2014/main" id="{6F16598D-6092-594D-16D9-8A63BFA38FA7}"/>
              </a:ext>
            </a:extLst>
          </p:cNvPr>
          <p:cNvSpPr>
            <a:spLocks noGrp="1"/>
          </p:cNvSpPr>
          <p:nvPr>
            <p:ph type="hdr" sz="quarter"/>
          </p:nvPr>
        </p:nvSpPr>
        <p:spPr/>
        <p:txBody>
          <a:bodyPr/>
          <a:lstStyle/>
          <a:p>
            <a:pPr defTabSz="924787">
              <a:defRPr/>
            </a:pPr>
            <a:r>
              <a:rPr lang="id-ID">
                <a:solidFill>
                  <a:prstClr val="black"/>
                </a:solidFill>
              </a:rPr>
              <a:t>RA106 WBSCM Reports Part II</a:t>
            </a:r>
          </a:p>
        </p:txBody>
      </p:sp>
    </p:spTree>
    <p:extLst>
      <p:ext uri="{BB962C8B-B14F-4D97-AF65-F5344CB8AC3E}">
        <p14:creationId xmlns:p14="http://schemas.microsoft.com/office/powerpoint/2010/main" val="386504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0" y="530225"/>
            <a:ext cx="4721225" cy="2655888"/>
          </a:xfrm>
        </p:spPr>
      </p:sp>
      <p:sp>
        <p:nvSpPr>
          <p:cNvPr id="3" name="Notes Placeholder 2"/>
          <p:cNvSpPr>
            <a:spLocks noGrp="1"/>
          </p:cNvSpPr>
          <p:nvPr>
            <p:ph type="body" idx="1"/>
          </p:nvPr>
        </p:nvSpPr>
        <p:spPr/>
        <p:txBody>
          <a:bodyPr/>
          <a:lstStyle/>
          <a:p>
            <a:r>
              <a:rPr lang="en-US" dirty="0"/>
              <a:t>Read slide</a:t>
            </a:r>
          </a:p>
          <a:p>
            <a:r>
              <a:rPr lang="en-US" dirty="0"/>
              <a:t>Transition will have the same real time access to catalogs, requisition managements, and entitlement tracking.</a:t>
            </a:r>
          </a:p>
          <a:p>
            <a:r>
              <a:rPr lang="en-US" dirty="0"/>
              <a:t>Previous process, TDA would recreate Web-SCM catalogs as a survey in TX-UNPS</a:t>
            </a:r>
          </a:p>
          <a:p>
            <a:r>
              <a:rPr lang="en-US" dirty="0"/>
              <a:t>Then TDA staff would manually add the surveys into TX-UNPS for RAs to enter their requests</a:t>
            </a:r>
          </a:p>
          <a:p>
            <a:r>
              <a:rPr lang="en-US" dirty="0"/>
              <a:t>When data updated, TDA would download the TX-UNPS survey data, manually add that data into </a:t>
            </a:r>
            <a:r>
              <a:rPr lang="en-US" dirty="0" err="1"/>
              <a:t>WebSCM</a:t>
            </a:r>
            <a:r>
              <a:rPr lang="en-US" dirty="0"/>
              <a:t>, before approving requests and submitting to USDA</a:t>
            </a:r>
          </a:p>
          <a:p>
            <a:r>
              <a:rPr lang="en-US" dirty="0"/>
              <a:t>The TDA would add that data back in to TX-UNPS through the weekly commodity bulleting which districts would check with that information being delayed due to the manual updating of the weekly commodity bulletin</a:t>
            </a:r>
          </a:p>
          <a:p>
            <a:r>
              <a:rPr lang="en-US" dirty="0"/>
              <a:t>New process – districts will enter info in </a:t>
            </a:r>
            <a:r>
              <a:rPr lang="en-US" dirty="0" err="1"/>
              <a:t>WeBSCM</a:t>
            </a:r>
            <a:r>
              <a:rPr lang="en-US" dirty="0"/>
              <a:t> with no waiting and real time access to data thru reports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Review previous process information on slide and the new process information that includes efficiency gains with the transition to RA use of WBSCM</a:t>
            </a:r>
          </a:p>
          <a:p>
            <a:endParaRPr lang="en-US" dirty="0"/>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6</a:t>
            </a:fld>
            <a:endParaRPr lang="en-US">
              <a:solidFill>
                <a:prstClr val="black"/>
              </a:solidFill>
            </a:endParaRPr>
          </a:p>
        </p:txBody>
      </p:sp>
    </p:spTree>
    <p:extLst>
      <p:ext uri="{BB962C8B-B14F-4D97-AF65-F5344CB8AC3E}">
        <p14:creationId xmlns:p14="http://schemas.microsoft.com/office/powerpoint/2010/main" val="285348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87">
              <a:defRPr/>
            </a:pPr>
            <a:r>
              <a:rPr lang="en-US"/>
              <a:t>Review previous process and new process information on the slide</a:t>
            </a:r>
          </a:p>
        </p:txBody>
      </p:sp>
      <p:sp>
        <p:nvSpPr>
          <p:cNvPr id="4" name="Slide Number Placeholder 3"/>
          <p:cNvSpPr>
            <a:spLocks noGrp="1"/>
          </p:cNvSpPr>
          <p:nvPr>
            <p:ph type="sldNum" sz="quarter" idx="5"/>
          </p:nvPr>
        </p:nvSpPr>
        <p:spPr/>
        <p:txBody>
          <a:bodyPr/>
          <a:lstStyle/>
          <a:p>
            <a:pPr defTabSz="1030396">
              <a:defRPr/>
            </a:pPr>
            <a:fld id="{3D6DD8A8-16D1-45AE-9AA9-002AD93C8B37}" type="slidenum">
              <a:rPr lang="en-US">
                <a:solidFill>
                  <a:prstClr val="black"/>
                </a:solidFill>
              </a:rPr>
              <a:pPr defTabSz="1030396">
                <a:defRPr/>
              </a:pPr>
              <a:t>7</a:t>
            </a:fld>
            <a:endParaRPr lang="en-US">
              <a:solidFill>
                <a:prstClr val="black"/>
              </a:solidFill>
            </a:endParaRPr>
          </a:p>
        </p:txBody>
      </p:sp>
    </p:spTree>
    <p:extLst>
      <p:ext uri="{BB962C8B-B14F-4D97-AF65-F5344CB8AC3E}">
        <p14:creationId xmlns:p14="http://schemas.microsoft.com/office/powerpoint/2010/main" val="285348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8</a:t>
            </a:fld>
            <a:endParaRPr lang="id-ID"/>
          </a:p>
        </p:txBody>
      </p:sp>
    </p:spTree>
    <p:extLst>
      <p:ext uri="{BB962C8B-B14F-4D97-AF65-F5344CB8AC3E}">
        <p14:creationId xmlns:p14="http://schemas.microsoft.com/office/powerpoint/2010/main" val="292121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a:rPr>
              <a:t>Review summary of changes for the processes listed on the slide</a:t>
            </a:r>
          </a:p>
        </p:txBody>
      </p:sp>
      <p:sp>
        <p:nvSpPr>
          <p:cNvPr id="4" name="Slide Number Placeholder 3"/>
          <p:cNvSpPr>
            <a:spLocks noGrp="1"/>
          </p:cNvSpPr>
          <p:nvPr>
            <p:ph type="sldNum" sz="quarter" idx="5"/>
          </p:nvPr>
        </p:nvSpPr>
        <p:spPr/>
        <p:txBody>
          <a:bodyPr/>
          <a:lstStyle/>
          <a:p>
            <a:fld id="{7CA3AE7D-D00C-4FD1-BFA5-ACC68E164876}" type="slidenum">
              <a:rPr lang="id-ID" smtClean="0"/>
              <a:pPr/>
              <a:t>9</a:t>
            </a:fld>
            <a:endParaRPr lang="id-ID"/>
          </a:p>
        </p:txBody>
      </p:sp>
      <p:sp>
        <p:nvSpPr>
          <p:cNvPr id="5" name="Footer Placeholder 4">
            <a:extLst>
              <a:ext uri="{FF2B5EF4-FFF2-40B4-BE49-F238E27FC236}">
                <a16:creationId xmlns:a16="http://schemas.microsoft.com/office/drawing/2014/main" id="{86EED627-C93D-570F-8299-E378FF48F804}"/>
              </a:ext>
            </a:extLst>
          </p:cNvPr>
          <p:cNvSpPr>
            <a:spLocks noGrp="1"/>
          </p:cNvSpPr>
          <p:nvPr>
            <p:ph type="ftr" sz="quarter" idx="4"/>
          </p:nvPr>
        </p:nvSpPr>
        <p:spPr/>
        <p:txBody>
          <a:bodyPr/>
          <a:lstStyle/>
          <a:p>
            <a:r>
              <a:rPr lang="id-ID"/>
              <a:t>TDA USDA Foods</a:t>
            </a:r>
          </a:p>
        </p:txBody>
      </p:sp>
      <p:sp>
        <p:nvSpPr>
          <p:cNvPr id="6" name="Header Placeholder 5">
            <a:extLst>
              <a:ext uri="{FF2B5EF4-FFF2-40B4-BE49-F238E27FC236}">
                <a16:creationId xmlns:a16="http://schemas.microsoft.com/office/drawing/2014/main" id="{7C3EC3A9-1B1A-CEF1-7A9A-A81557947A47}"/>
              </a:ext>
            </a:extLst>
          </p:cNvPr>
          <p:cNvSpPr>
            <a:spLocks noGrp="1"/>
          </p:cNvSpPr>
          <p:nvPr>
            <p:ph type="hdr" sz="quarter"/>
          </p:nvPr>
        </p:nvSpPr>
        <p:spPr/>
        <p:txBody>
          <a:bodyPr/>
          <a:lstStyle/>
          <a:p>
            <a:r>
              <a:rPr lang="en-US"/>
              <a:t>RA101 WBSCM Getting Started Part II</a:t>
            </a:r>
            <a:endParaRPr lang="id-ID"/>
          </a:p>
        </p:txBody>
      </p:sp>
    </p:spTree>
    <p:extLst>
      <p:ext uri="{BB962C8B-B14F-4D97-AF65-F5344CB8AC3E}">
        <p14:creationId xmlns:p14="http://schemas.microsoft.com/office/powerpoint/2010/main" val="234638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RA101 WBSCM Getting Started Part II</a:t>
            </a:r>
            <a:endParaRPr lang="id-ID"/>
          </a:p>
        </p:txBody>
      </p:sp>
      <p:sp>
        <p:nvSpPr>
          <p:cNvPr id="5" name="Footer Placeholder 4"/>
          <p:cNvSpPr>
            <a:spLocks noGrp="1"/>
          </p:cNvSpPr>
          <p:nvPr>
            <p:ph type="ftr" sz="quarter" idx="4"/>
          </p:nvPr>
        </p:nvSpPr>
        <p:spPr/>
        <p:txBody>
          <a:bodyPr/>
          <a:lstStyle/>
          <a:p>
            <a:r>
              <a:rPr lang="id-ID"/>
              <a:t>TDA USDA Foods</a:t>
            </a:r>
          </a:p>
        </p:txBody>
      </p:sp>
      <p:sp>
        <p:nvSpPr>
          <p:cNvPr id="6" name="Slide Number Placeholder 5"/>
          <p:cNvSpPr>
            <a:spLocks noGrp="1"/>
          </p:cNvSpPr>
          <p:nvPr>
            <p:ph type="sldNum" sz="quarter" idx="5"/>
          </p:nvPr>
        </p:nvSpPr>
        <p:spPr/>
        <p:txBody>
          <a:bodyPr/>
          <a:lstStyle/>
          <a:p>
            <a:fld id="{7CA3AE7D-D00C-4FD1-BFA5-ACC68E164876}" type="slidenum">
              <a:rPr lang="id-ID" smtClean="0"/>
              <a:pPr/>
              <a:t>10</a:t>
            </a:fld>
            <a:endParaRPr lang="id-ID"/>
          </a:p>
        </p:txBody>
      </p:sp>
    </p:spTree>
    <p:extLst>
      <p:ext uri="{BB962C8B-B14F-4D97-AF65-F5344CB8AC3E}">
        <p14:creationId xmlns:p14="http://schemas.microsoft.com/office/powerpoint/2010/main" val="2157456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mailto:program.intake@usda.gov" TargetMode="External"/><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10/16/2023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10/16/2023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04199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0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C4783180-5CEA-49EA-9288-FE89122273CE}"/>
              </a:ext>
            </a:extLst>
          </p:cNvPr>
          <p:cNvSpPr>
            <a:spLocks noGrp="1"/>
          </p:cNvSpPr>
          <p:nvPr>
            <p:ph type="body" sz="quarter" idx="10" hasCustomPrompt="1"/>
          </p:nvPr>
        </p:nvSpPr>
        <p:spPr>
          <a:xfrm>
            <a:off x="1558057" y="1718075"/>
            <a:ext cx="5515260" cy="1354239"/>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44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Food Distribution Program</a:t>
            </a:r>
          </a:p>
        </p:txBody>
      </p:sp>
      <p:sp>
        <p:nvSpPr>
          <p:cNvPr id="37" name="Text Placeholder 35">
            <a:extLst>
              <a:ext uri="{FF2B5EF4-FFF2-40B4-BE49-F238E27FC236}">
                <a16:creationId xmlns:a16="http://schemas.microsoft.com/office/drawing/2014/main" id="{FF3CD36B-BAA5-45EB-9D35-4FB8C5224380}"/>
              </a:ext>
            </a:extLst>
          </p:cNvPr>
          <p:cNvSpPr>
            <a:spLocks noGrp="1"/>
          </p:cNvSpPr>
          <p:nvPr>
            <p:ph type="body" sz="quarter" idx="11" hasCustomPrompt="1"/>
          </p:nvPr>
        </p:nvSpPr>
        <p:spPr>
          <a:xfrm>
            <a:off x="1558057" y="3139170"/>
            <a:ext cx="5515260" cy="914667"/>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Cover Subtitle</a:t>
            </a:r>
          </a:p>
        </p:txBody>
      </p:sp>
      <p:sp>
        <p:nvSpPr>
          <p:cNvPr id="38" name="Text Placeholder 35">
            <a:extLst>
              <a:ext uri="{FF2B5EF4-FFF2-40B4-BE49-F238E27FC236}">
                <a16:creationId xmlns:a16="http://schemas.microsoft.com/office/drawing/2014/main" id="{6AFECDFB-63F9-49CA-934A-636B5D240069}"/>
              </a:ext>
            </a:extLst>
          </p:cNvPr>
          <p:cNvSpPr>
            <a:spLocks noGrp="1"/>
          </p:cNvSpPr>
          <p:nvPr>
            <p:ph type="body" sz="quarter" idx="12" hasCustomPrompt="1"/>
          </p:nvPr>
        </p:nvSpPr>
        <p:spPr>
          <a:xfrm>
            <a:off x="2693324" y="4062388"/>
            <a:ext cx="3241150" cy="618863"/>
          </a:xfrm>
          <a:prstGeom prst="rect">
            <a:avLst/>
          </a:prstGeom>
          <a:effectLst>
            <a:outerShdw blurRad="50800" dist="38100" dir="5400000" algn="t" rotWithShape="0">
              <a:prstClr val="black">
                <a:alpha val="40000"/>
              </a:prstClr>
            </a:outerShdw>
          </a:effectLst>
        </p:spPr>
        <p:txBody>
          <a:bodyPr>
            <a:noAutofit/>
          </a:bodyPr>
          <a:lstStyle>
            <a:lvl1pPr marL="0" indent="0" algn="ctr">
              <a:buNone/>
              <a:defRPr sz="1800" b="0" i="1">
                <a:solidFill>
                  <a:schemeClr val="bg1"/>
                </a:solidFill>
                <a:latin typeface="Arial" panose="020B0604020202020204" pitchFamily="34" charset="0"/>
                <a:cs typeface="Arial" panose="020B0604020202020204" pitchFamily="34" charset="0"/>
              </a:defRPr>
            </a:lvl1pPr>
            <a:lvl2pPr>
              <a:defRPr sz="5400" b="1">
                <a:latin typeface="Arial" panose="020B0604020202020204" pitchFamily="34" charset="0"/>
                <a:cs typeface="Arial" panose="020B0604020202020204" pitchFamily="34" charset="0"/>
              </a:defRPr>
            </a:lvl2pPr>
            <a:lvl3pPr>
              <a:defRPr sz="5400" b="1">
                <a:latin typeface="Arial" panose="020B0604020202020204" pitchFamily="34" charset="0"/>
                <a:cs typeface="Arial" panose="020B0604020202020204" pitchFamily="34" charset="0"/>
              </a:defRPr>
            </a:lvl3pPr>
            <a:lvl4pPr>
              <a:defRPr sz="5400" b="1">
                <a:latin typeface="Arial" panose="020B0604020202020204" pitchFamily="34" charset="0"/>
                <a:cs typeface="Arial" panose="020B0604020202020204" pitchFamily="34" charset="0"/>
              </a:defRPr>
            </a:lvl4pPr>
            <a:lvl5pPr>
              <a:defRPr sz="5400" b="1">
                <a:latin typeface="Arial" panose="020B0604020202020204" pitchFamily="34" charset="0"/>
                <a:cs typeface="Arial" panose="020B0604020202020204" pitchFamily="34" charset="0"/>
              </a:defRPr>
            </a:lvl5pPr>
          </a:lstStyle>
          <a:p>
            <a:pPr lvl="0"/>
            <a:r>
              <a:rPr lang="en-US"/>
              <a:t>Presenter Name and Presenter Title</a:t>
            </a:r>
          </a:p>
        </p:txBody>
      </p:sp>
      <p:sp>
        <p:nvSpPr>
          <p:cNvPr id="45" name="Slide Number Placeholder 44">
            <a:extLst>
              <a:ext uri="{FF2B5EF4-FFF2-40B4-BE49-F238E27FC236}">
                <a16:creationId xmlns:a16="http://schemas.microsoft.com/office/drawing/2014/main" id="{2FAE11C9-C47D-47D4-B2DC-888B61AE17E9}"/>
              </a:ext>
            </a:extLst>
          </p:cNvPr>
          <p:cNvSpPr>
            <a:spLocks noGrp="1"/>
          </p:cNvSpPr>
          <p:nvPr>
            <p:ph type="sldNum" sz="quarter" idx="13"/>
          </p:nvPr>
        </p:nvSpPr>
        <p:spPr>
          <a:solidFill>
            <a:srgbClr val="721F5D"/>
          </a:solidFill>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3654FC96-E7E1-4EB5-9637-FE04CB992480}"/>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5" name="TextBox 14">
            <a:extLst>
              <a:ext uri="{FF2B5EF4-FFF2-40B4-BE49-F238E27FC236}">
                <a16:creationId xmlns:a16="http://schemas.microsoft.com/office/drawing/2014/main" id="{9ECF0D75-ED8B-4444-9F3D-94170CEC80C4}"/>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7" name="TextBox 16">
            <a:extLst>
              <a:ext uri="{FF2B5EF4-FFF2-40B4-BE49-F238E27FC236}">
                <a16:creationId xmlns:a16="http://schemas.microsoft.com/office/drawing/2014/main" id="{A593E4E9-B196-42FA-9238-0B9146C7A754}"/>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18" name="Date Placeholder 3">
            <a:extLst>
              <a:ext uri="{FF2B5EF4-FFF2-40B4-BE49-F238E27FC236}">
                <a16:creationId xmlns:a16="http://schemas.microsoft.com/office/drawing/2014/main" id="{D1DDA43B-62EE-49F7-A64E-FA080BBDCE7A}"/>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995EE88A-C7A6-40F4-87AA-88E5667A0B63}" type="datetime1">
              <a:rPr lang="en-US" smtClean="0"/>
              <a:t>10/16/2023</a:t>
            </a:fld>
            <a:endParaRPr lang="en-US"/>
          </a:p>
          <a:p>
            <a:r>
              <a:rPr lang="en-US"/>
              <a:t>www.SquareMeals.org</a:t>
            </a:r>
          </a:p>
        </p:txBody>
      </p:sp>
      <p:sp>
        <p:nvSpPr>
          <p:cNvPr id="19" name="TextBox 18">
            <a:extLst>
              <a:ext uri="{FF2B5EF4-FFF2-40B4-BE49-F238E27FC236}">
                <a16:creationId xmlns:a16="http://schemas.microsoft.com/office/drawing/2014/main" id="{DE301348-DAED-43DD-A322-BF162A63A427}"/>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3" name="Picture 22"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3F60835F-A5DD-46C7-B061-EA102FDE83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4" name="Picture 23" descr="Social Media Icons (4 total). Left to Right and Top to Bottom: Facebook, Instagram, Twitter and YouTube.">
            <a:extLst>
              <a:ext uri="{FF2B5EF4-FFF2-40B4-BE49-F238E27FC236}">
                <a16:creationId xmlns:a16="http://schemas.microsoft.com/office/drawing/2014/main" id="{916AE8EF-E893-4336-B757-7691B75C04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25" name="Picture 24">
            <a:extLst>
              <a:ext uri="{FF2B5EF4-FFF2-40B4-BE49-F238E27FC236}">
                <a16:creationId xmlns:a16="http://schemas.microsoft.com/office/drawing/2014/main" id="{84720CD5-7BCB-45B4-AE7F-AC8B9414C9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Tree>
    <p:extLst>
      <p:ext uri="{BB962C8B-B14F-4D97-AF65-F5344CB8AC3E}">
        <p14:creationId xmlns:p14="http://schemas.microsoft.com/office/powerpoint/2010/main" val="293082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2" name="Text Placeholder 16">
            <a:extLst>
              <a:ext uri="{FF2B5EF4-FFF2-40B4-BE49-F238E27FC236}">
                <a16:creationId xmlns:a16="http://schemas.microsoft.com/office/drawing/2014/main" id="{9193E231-2F7F-45EF-A84D-6008A9A8A9F7}"/>
              </a:ext>
            </a:extLst>
          </p:cNvPr>
          <p:cNvSpPr>
            <a:spLocks noGrp="1"/>
          </p:cNvSpPr>
          <p:nvPr userDrawn="1">
            <p:ph type="body" sz="quarter" idx="14" hasCustomPrompt="1"/>
          </p:nvPr>
        </p:nvSpPr>
        <p:spPr>
          <a:xfrm>
            <a:off x="690281" y="5144341"/>
            <a:ext cx="6562165" cy="1292316"/>
          </a:xfrm>
          <a:prstGeom prst="rect">
            <a:avLst/>
          </a:prstGeom>
          <a:effectLst>
            <a:outerShdw blurRad="50800" dist="38100" dir="10800000" algn="r"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Arial Bold 40pt – Call Out Text Goes Here</a:t>
            </a:r>
          </a:p>
        </p:txBody>
      </p:sp>
      <p:sp>
        <p:nvSpPr>
          <p:cNvPr id="43" name="Text Placeholder 27">
            <a:extLst>
              <a:ext uri="{FF2B5EF4-FFF2-40B4-BE49-F238E27FC236}">
                <a16:creationId xmlns:a16="http://schemas.microsoft.com/office/drawing/2014/main" id="{9CFEB79B-0622-46FB-BEB3-B2AFBBBD17FF}"/>
              </a:ext>
            </a:extLst>
          </p:cNvPr>
          <p:cNvSpPr>
            <a:spLocks noGrp="1"/>
          </p:cNvSpPr>
          <p:nvPr>
            <p:ph type="body" sz="quarter" idx="15" hasCustomPrompt="1"/>
          </p:nvPr>
        </p:nvSpPr>
        <p:spPr>
          <a:xfrm>
            <a:off x="9599703" y="1098670"/>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4" name="Text Placeholder 29">
            <a:extLst>
              <a:ext uri="{FF2B5EF4-FFF2-40B4-BE49-F238E27FC236}">
                <a16:creationId xmlns:a16="http://schemas.microsoft.com/office/drawing/2014/main" id="{36BE54BA-FF7D-4FA1-9409-FD33BE958667}"/>
              </a:ext>
            </a:extLst>
          </p:cNvPr>
          <p:cNvSpPr>
            <a:spLocks noGrp="1"/>
          </p:cNvSpPr>
          <p:nvPr>
            <p:ph type="body" sz="quarter" idx="11" hasCustomPrompt="1"/>
          </p:nvPr>
        </p:nvSpPr>
        <p:spPr>
          <a:xfrm>
            <a:off x="9607665" y="1462088"/>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5" name="Text Placeholder 27">
            <a:extLst>
              <a:ext uri="{FF2B5EF4-FFF2-40B4-BE49-F238E27FC236}">
                <a16:creationId xmlns:a16="http://schemas.microsoft.com/office/drawing/2014/main" id="{88408997-FE2C-406D-8F08-CF754DDE55D5}"/>
              </a:ext>
            </a:extLst>
          </p:cNvPr>
          <p:cNvSpPr>
            <a:spLocks noGrp="1"/>
          </p:cNvSpPr>
          <p:nvPr>
            <p:ph type="body" sz="quarter" idx="12" hasCustomPrompt="1"/>
          </p:nvPr>
        </p:nvSpPr>
        <p:spPr>
          <a:xfrm>
            <a:off x="9614489" y="2310229"/>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6" name="Text Placeholder 29">
            <a:extLst>
              <a:ext uri="{FF2B5EF4-FFF2-40B4-BE49-F238E27FC236}">
                <a16:creationId xmlns:a16="http://schemas.microsoft.com/office/drawing/2014/main" id="{BF42D664-5FF6-4B6F-A70D-A69DE1A01366}"/>
              </a:ext>
            </a:extLst>
          </p:cNvPr>
          <p:cNvSpPr>
            <a:spLocks noGrp="1"/>
          </p:cNvSpPr>
          <p:nvPr>
            <p:ph type="body" sz="quarter" idx="13" hasCustomPrompt="1"/>
          </p:nvPr>
        </p:nvSpPr>
        <p:spPr>
          <a:xfrm>
            <a:off x="9622451" y="2616903"/>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7" name="Text Placeholder 27">
            <a:extLst>
              <a:ext uri="{FF2B5EF4-FFF2-40B4-BE49-F238E27FC236}">
                <a16:creationId xmlns:a16="http://schemas.microsoft.com/office/drawing/2014/main" id="{AA73B4E5-7F53-47F0-81EE-E15F97FA43B5}"/>
              </a:ext>
            </a:extLst>
          </p:cNvPr>
          <p:cNvSpPr>
            <a:spLocks noGrp="1"/>
          </p:cNvSpPr>
          <p:nvPr>
            <p:ph type="body" sz="quarter" idx="16" hasCustomPrompt="1"/>
          </p:nvPr>
        </p:nvSpPr>
        <p:spPr>
          <a:xfrm>
            <a:off x="9621218" y="3460931"/>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48" name="Text Placeholder 29">
            <a:extLst>
              <a:ext uri="{FF2B5EF4-FFF2-40B4-BE49-F238E27FC236}">
                <a16:creationId xmlns:a16="http://schemas.microsoft.com/office/drawing/2014/main" id="{8216857C-863A-4834-BDDC-143606136537}"/>
              </a:ext>
            </a:extLst>
          </p:cNvPr>
          <p:cNvSpPr>
            <a:spLocks noGrp="1"/>
          </p:cNvSpPr>
          <p:nvPr>
            <p:ph type="body" sz="quarter" idx="17" hasCustomPrompt="1"/>
          </p:nvPr>
        </p:nvSpPr>
        <p:spPr>
          <a:xfrm>
            <a:off x="9629180" y="3767605"/>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49" name="Text Placeholder 27">
            <a:extLst>
              <a:ext uri="{FF2B5EF4-FFF2-40B4-BE49-F238E27FC236}">
                <a16:creationId xmlns:a16="http://schemas.microsoft.com/office/drawing/2014/main" id="{9DF11995-4D08-496B-8981-D2048444E2FD}"/>
              </a:ext>
            </a:extLst>
          </p:cNvPr>
          <p:cNvSpPr>
            <a:spLocks noGrp="1"/>
          </p:cNvSpPr>
          <p:nvPr>
            <p:ph type="body" sz="quarter" idx="18" hasCustomPrompt="1"/>
          </p:nvPr>
        </p:nvSpPr>
        <p:spPr>
          <a:xfrm>
            <a:off x="9636004" y="4642633"/>
            <a:ext cx="1981200" cy="320483"/>
          </a:xfrm>
          <a:prstGeom prst="rect">
            <a:avLst/>
          </a:prstGeom>
        </p:spPr>
        <p:txBody>
          <a:bodyPr/>
          <a:lstStyle>
            <a:lvl1pPr marL="0" indent="0">
              <a:buNone/>
              <a:defRPr sz="1600" b="1">
                <a:solidFill>
                  <a:srgbClr val="EF4B25"/>
                </a:solidFill>
                <a:latin typeface="Arial" panose="020B0604020202020204" pitchFamily="34" charset="0"/>
                <a:cs typeface="Arial" panose="020B0604020202020204" pitchFamily="34" charset="0"/>
              </a:defRPr>
            </a:lvl1pPr>
          </a:lstStyle>
          <a:p>
            <a:pPr lvl="0"/>
            <a:r>
              <a:rPr lang="en-US"/>
              <a:t>Section Title</a:t>
            </a:r>
          </a:p>
        </p:txBody>
      </p:sp>
      <p:sp>
        <p:nvSpPr>
          <p:cNvPr id="50" name="Text Placeholder 29">
            <a:extLst>
              <a:ext uri="{FF2B5EF4-FFF2-40B4-BE49-F238E27FC236}">
                <a16:creationId xmlns:a16="http://schemas.microsoft.com/office/drawing/2014/main" id="{2AA45E2E-E27F-44AC-A44C-17DF89A1D13B}"/>
              </a:ext>
            </a:extLst>
          </p:cNvPr>
          <p:cNvSpPr>
            <a:spLocks noGrp="1"/>
          </p:cNvSpPr>
          <p:nvPr>
            <p:ph type="body" sz="quarter" idx="19" hasCustomPrompt="1"/>
          </p:nvPr>
        </p:nvSpPr>
        <p:spPr>
          <a:xfrm>
            <a:off x="9643966" y="4949307"/>
            <a:ext cx="1981200" cy="75555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68" name="Slide Number Placeholder 67">
            <a:extLst>
              <a:ext uri="{FF2B5EF4-FFF2-40B4-BE49-F238E27FC236}">
                <a16:creationId xmlns:a16="http://schemas.microsoft.com/office/drawing/2014/main" id="{F4C567D1-DCB9-4662-BB96-26F8516538E6}"/>
              </a:ext>
            </a:extLst>
          </p:cNvPr>
          <p:cNvSpPr>
            <a:spLocks noGrp="1"/>
          </p:cNvSpPr>
          <p:nvPr>
            <p:ph type="sldNum" sz="quarter" idx="20"/>
          </p:nvPr>
        </p:nvSpPr>
        <p:spPr/>
        <p:txBody>
          <a:bodyPr/>
          <a:lstStyle/>
          <a:p>
            <a:fld id="{4179449E-6FBB-2343-B3AE-D1EFA46A6E7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5" name="Picture Placeholder 2">
            <a:extLst>
              <a:ext uri="{FF2B5EF4-FFF2-40B4-BE49-F238E27FC236}">
                <a16:creationId xmlns:a16="http://schemas.microsoft.com/office/drawing/2014/main" id="{2FE80F4C-A791-4F2A-9DE9-9547CADD3885}"/>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18" name="Slide Number Placeholder 17">
            <a:extLst>
              <a:ext uri="{FF2B5EF4-FFF2-40B4-BE49-F238E27FC236}">
                <a16:creationId xmlns:a16="http://schemas.microsoft.com/office/drawing/2014/main" id="{CE15DB58-E246-4579-83F0-D8D0A6729F30}"/>
              </a:ext>
            </a:extLst>
          </p:cNvPr>
          <p:cNvSpPr>
            <a:spLocks noGrp="1"/>
          </p:cNvSpPr>
          <p:nvPr>
            <p:ph type="sldNum" sz="quarter" idx="10"/>
          </p:nvPr>
        </p:nvSpPr>
        <p:spPr/>
        <p:txBody>
          <a:bodyPr/>
          <a:lstStyle/>
          <a:p>
            <a:fld id="{4179449E-6FBB-2343-B3AE-D1EFA46A6E77}" type="slidenum">
              <a:rPr lang="en-US" smtClean="0"/>
              <a:pPr/>
              <a:t>‹#›</a:t>
            </a:fld>
            <a:endParaRPr lang="en-US"/>
          </a:p>
        </p:txBody>
      </p:sp>
      <p:sp>
        <p:nvSpPr>
          <p:cNvPr id="14" name="Rounded Rectangle 7">
            <a:extLst>
              <a:ext uri="{FF2B5EF4-FFF2-40B4-BE49-F238E27FC236}">
                <a16:creationId xmlns:a16="http://schemas.microsoft.com/office/drawing/2014/main" id="{2E00A892-E3BB-4BE0-82F5-82504612496F}"/>
              </a:ext>
            </a:extLst>
          </p:cNvPr>
          <p:cNvSpPr/>
          <p:nvPr userDrawn="1"/>
        </p:nvSpPr>
        <p:spPr>
          <a:xfrm>
            <a:off x="1" y="5286626"/>
            <a:ext cx="12192000" cy="1571373"/>
          </a:xfrm>
          <a:prstGeom prst="rect">
            <a:avLst/>
          </a:prstGeom>
          <a:solidFill>
            <a:srgbClr val="03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sp>
        <p:nvSpPr>
          <p:cNvPr id="16" name="TextBox 15">
            <a:extLst>
              <a:ext uri="{FF2B5EF4-FFF2-40B4-BE49-F238E27FC236}">
                <a16:creationId xmlns:a16="http://schemas.microsoft.com/office/drawing/2014/main" id="{EBCEFFB6-30FE-4CBD-AA28-34BFDC20E26B}"/>
              </a:ext>
            </a:extLst>
          </p:cNvPr>
          <p:cNvSpPr txBox="1"/>
          <p:nvPr userDrawn="1"/>
        </p:nvSpPr>
        <p:spPr>
          <a:xfrm>
            <a:off x="26203" y="6376259"/>
            <a:ext cx="5335449" cy="430887"/>
          </a:xfrm>
          <a:prstGeom prst="rect">
            <a:avLst/>
          </a:prstGeom>
          <a:noFill/>
        </p:spPr>
        <p:txBody>
          <a:bodyPr wrap="square" rtlCol="0">
            <a:spAutoFit/>
          </a:bodyPr>
          <a:lstStyle/>
          <a:p>
            <a:pPr lvl="0"/>
            <a:r>
              <a:rPr lang="en-US" sz="1100">
                <a:solidFill>
                  <a:schemeClr val="bg1"/>
                </a:solidFill>
                <a:latin typeface="Arial" panose="020B0604020202020204" pitchFamily="34" charset="0"/>
                <a:cs typeface="Arial" panose="020B0604020202020204" pitchFamily="34" charset="0"/>
              </a:rPr>
              <a:t>Food and Nutrition Division</a:t>
            </a:r>
          </a:p>
          <a:p>
            <a:pPr lvl="0"/>
            <a:r>
              <a:rPr lang="en-US" sz="1100">
                <a:solidFill>
                  <a:schemeClr val="bg1"/>
                </a:solidFill>
                <a:latin typeface="Arial" panose="020B0604020202020204" pitchFamily="34" charset="0"/>
                <a:cs typeface="Arial" panose="020B0604020202020204" pitchFamily="34" charset="0"/>
              </a:rPr>
              <a:t>Food Distribution Program</a:t>
            </a:r>
          </a:p>
        </p:txBody>
      </p:sp>
      <p:sp>
        <p:nvSpPr>
          <p:cNvPr id="19" name="TextBox 18">
            <a:extLst>
              <a:ext uri="{FF2B5EF4-FFF2-40B4-BE49-F238E27FC236}">
                <a16:creationId xmlns:a16="http://schemas.microsoft.com/office/drawing/2014/main" id="{822A0D84-3BAC-4C8E-B095-EDAC63A72973}"/>
              </a:ext>
            </a:extLst>
          </p:cNvPr>
          <p:cNvSpPr txBox="1"/>
          <p:nvPr userDrawn="1"/>
        </p:nvSpPr>
        <p:spPr>
          <a:xfrm>
            <a:off x="2167128" y="6368762"/>
            <a:ext cx="7790688" cy="430887"/>
          </a:xfrm>
          <a:prstGeom prst="rect">
            <a:avLst/>
          </a:prstGeom>
          <a:noFill/>
          <a:effectLst/>
        </p:spPr>
        <p:txBody>
          <a:bodyPr wrap="square" rtlCol="0">
            <a:spAutoFit/>
          </a:bodyPr>
          <a:lstStyle/>
          <a:p>
            <a:pPr algn="ctr"/>
            <a:r>
              <a:rPr lang="en-US" sz="1100">
                <a:solidFill>
                  <a:schemeClr val="bg1"/>
                </a:solidFill>
                <a:latin typeface="Arial" panose="020B0604020202020204" pitchFamily="34" charset="0"/>
                <a:cs typeface="Arial" panose="020B0604020202020204" pitchFamily="34" charset="0"/>
              </a:rPr>
              <a:t>This product was funded by USDA. </a:t>
            </a:r>
          </a:p>
          <a:p>
            <a:pPr algn="ctr"/>
            <a:r>
              <a:rPr lang="en-US" sz="1100">
                <a:solidFill>
                  <a:schemeClr val="bg1"/>
                </a:solidFill>
                <a:latin typeface="Arial" panose="020B0604020202020204" pitchFamily="34" charset="0"/>
                <a:cs typeface="Arial" panose="020B0604020202020204" pitchFamily="34" charset="0"/>
              </a:rPr>
              <a:t>This institution is an equal opportunity provider.</a:t>
            </a:r>
            <a:endParaRPr lang="en-US" sz="1200">
              <a:solidFill>
                <a:schemeClr val="bg1"/>
              </a:solidFill>
              <a:latin typeface="Arial" panose="020B0604020202020204" pitchFamily="34" charset="0"/>
              <a:cs typeface="Arial" panose="020B0604020202020204" pitchFamily="34" charset="0"/>
            </a:endParaRPr>
          </a:p>
        </p:txBody>
      </p:sp>
      <p:sp>
        <p:nvSpPr>
          <p:cNvPr id="20" name="Date Placeholder 3">
            <a:extLst>
              <a:ext uri="{FF2B5EF4-FFF2-40B4-BE49-F238E27FC236}">
                <a16:creationId xmlns:a16="http://schemas.microsoft.com/office/drawing/2014/main" id="{C5DB78E9-DA0B-4B5E-9049-9A505C4B0758}"/>
              </a:ext>
            </a:extLst>
          </p:cNvPr>
          <p:cNvSpPr>
            <a:spLocks noGrp="1"/>
          </p:cNvSpPr>
          <p:nvPr>
            <p:ph type="dt" sz="half" idx="2"/>
          </p:nvPr>
        </p:nvSpPr>
        <p:spPr>
          <a:xfrm>
            <a:off x="10258010" y="6353842"/>
            <a:ext cx="1841582" cy="446264"/>
          </a:xfrm>
          <a:prstGeom prst="rect">
            <a:avLst/>
          </a:prstGeom>
        </p:spPr>
        <p:txBody>
          <a:bodyPr vert="horz" lIns="91440" tIns="45720" rIns="91440" bIns="45720" rtlCol="0" anchor="ctr"/>
          <a:lstStyle>
            <a:lvl1pPr algn="r">
              <a:defRPr lang="en-US" sz="1100" kern="1200" dirty="0">
                <a:solidFill>
                  <a:schemeClr val="bg1"/>
                </a:solidFill>
                <a:latin typeface="Arial" panose="020B0604020202020204" pitchFamily="34" charset="0"/>
                <a:ea typeface="+mn-ea"/>
                <a:cs typeface="Arial" panose="020B0604020202020204" pitchFamily="34" charset="0"/>
              </a:defRPr>
            </a:lvl1pPr>
          </a:lstStyle>
          <a:p>
            <a:r>
              <a:rPr lang="en-US"/>
              <a:t>Updated </a:t>
            </a:r>
            <a:fld id="{85674842-E8B5-492C-B282-BEF7197A003C}" type="datetime1">
              <a:rPr lang="en-US" smtClean="0"/>
              <a:t>10/16/2023</a:t>
            </a:fld>
            <a:endParaRPr lang="en-US"/>
          </a:p>
          <a:p>
            <a:r>
              <a:rPr lang="en-US"/>
              <a:t>www.SquareMeals.org</a:t>
            </a:r>
          </a:p>
        </p:txBody>
      </p:sp>
      <p:sp>
        <p:nvSpPr>
          <p:cNvPr id="21" name="TextBox 20">
            <a:extLst>
              <a:ext uri="{FF2B5EF4-FFF2-40B4-BE49-F238E27FC236}">
                <a16:creationId xmlns:a16="http://schemas.microsoft.com/office/drawing/2014/main" id="{253D2272-8DCA-4F88-966F-F26C484A9C1E}"/>
              </a:ext>
            </a:extLst>
          </p:cNvPr>
          <p:cNvSpPr txBox="1"/>
          <p:nvPr userDrawn="1"/>
        </p:nvSpPr>
        <p:spPr>
          <a:xfrm>
            <a:off x="1" y="5994274"/>
            <a:ext cx="12192001" cy="430887"/>
          </a:xfrm>
          <a:prstGeom prst="rect">
            <a:avLst/>
          </a:prstGeom>
          <a:noFill/>
          <a:effectLst/>
        </p:spPr>
        <p:txBody>
          <a:bodyPr wrap="square" rtlCol="0">
            <a:spAutoFit/>
          </a:bodyPr>
          <a:lstStyle>
            <a:defPPr>
              <a:defRPr lang="en-US"/>
            </a:defPPr>
            <a:lvl1pPr algn="ctr">
              <a:defRPr sz="1200">
                <a:solidFill>
                  <a:schemeClr val="bg1"/>
                </a:solidFill>
                <a:latin typeface="Arial" panose="020B0604020202020204" pitchFamily="34" charset="0"/>
                <a:cs typeface="Arial" panose="020B0604020202020204" pitchFamily="34" charset="0"/>
              </a:defRPr>
            </a:lvl1pPr>
          </a:lstStyle>
          <a:p>
            <a:pPr lvl="0"/>
            <a:r>
              <a:rPr lang="en-US" sz="1100"/>
              <a:t>Fraud Hotline: 1-866-5-FRAUD-4 or 1-866-537-2834 | P.O. Box 12847 | Austin, TX 78711</a:t>
            </a:r>
          </a:p>
          <a:p>
            <a:pPr lvl="0"/>
            <a:r>
              <a:rPr lang="en-US" sz="1100"/>
              <a:t>Toll Free: (877) TEX-MEAL | For the hearing impaired: (800) 735-2989 (TTY)</a:t>
            </a:r>
          </a:p>
        </p:txBody>
      </p:sp>
      <p:pic>
        <p:nvPicPr>
          <p:cNvPr id="25" name="Picture 24" descr="The Texas Department of Agriculture's Food and Nutrition Division logo. Called SquareMeals logo. Has a red school lunch tray icon with a green leaf that makes it look like an apple. The word Square is written horizontally at the bottom of the tray and the work Meals is written, vertically on the right side of the tray.">
            <a:extLst>
              <a:ext uri="{FF2B5EF4-FFF2-40B4-BE49-F238E27FC236}">
                <a16:creationId xmlns:a16="http://schemas.microsoft.com/office/drawing/2014/main" id="{70DFB41C-511D-416D-BDC8-08DBF7913D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726" y="5574712"/>
            <a:ext cx="1263238" cy="976139"/>
          </a:xfrm>
          <a:prstGeom prst="rect">
            <a:avLst/>
          </a:prstGeom>
        </p:spPr>
      </p:pic>
      <p:pic>
        <p:nvPicPr>
          <p:cNvPr id="26" name="Picture 25" descr="Social Media Icons (4 total). Left to Right and Top to Bottom: Facebook, Instagram, Twitter and YouTube.">
            <a:extLst>
              <a:ext uri="{FF2B5EF4-FFF2-40B4-BE49-F238E27FC236}">
                <a16:creationId xmlns:a16="http://schemas.microsoft.com/office/drawing/2014/main" id="{91F000C6-684B-4673-845C-66BE84529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52067" y="5806515"/>
            <a:ext cx="540775" cy="525255"/>
          </a:xfrm>
          <a:prstGeom prst="rect">
            <a:avLst/>
          </a:prstGeom>
        </p:spPr>
      </p:pic>
      <p:pic>
        <p:nvPicPr>
          <p:cNvPr id="13" name="Picture 12">
            <a:extLst>
              <a:ext uri="{FF2B5EF4-FFF2-40B4-BE49-F238E27FC236}">
                <a16:creationId xmlns:a16="http://schemas.microsoft.com/office/drawing/2014/main" id="{9F58A134-A986-48F0-AE07-DC578DFD9A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816450" y="5007550"/>
            <a:ext cx="2434808" cy="888734"/>
          </a:xfrm>
          <a:prstGeom prst="rect">
            <a:avLst/>
          </a:prstGeom>
        </p:spPr>
      </p:pic>
      <p:sp>
        <p:nvSpPr>
          <p:cNvPr id="17" name="TextBox 16">
            <a:extLst>
              <a:ext uri="{FF2B5EF4-FFF2-40B4-BE49-F238E27FC236}">
                <a16:creationId xmlns:a16="http://schemas.microsoft.com/office/drawing/2014/main" id="{8E65F6D8-7C97-AFAE-F88F-42555B909277}"/>
              </a:ext>
            </a:extLst>
          </p:cNvPr>
          <p:cNvSpPr txBox="1"/>
          <p:nvPr userDrawn="1"/>
        </p:nvSpPr>
        <p:spPr>
          <a:xfrm>
            <a:off x="319509" y="267391"/>
            <a:ext cx="11082010" cy="4932376"/>
          </a:xfrm>
          <a:prstGeom prst="rect">
            <a:avLst/>
          </a:prstGeom>
          <a:noFill/>
        </p:spPr>
        <p:txBody>
          <a:bodyPr wrap="square" rtlCol="0" anchor="ctr">
            <a:spAutoFit/>
          </a:bodyPr>
          <a:lstStyle/>
          <a:p>
            <a:pPr marL="0" marR="0"/>
            <a:r>
              <a:rPr lang="en-US" sz="1200">
                <a:solidFill>
                  <a:srgbClr val="1B1B1B"/>
                </a:solidFill>
                <a:effectLst/>
                <a:latin typeface="Calibri" panose="020F0502020204030204" pitchFamily="34" charset="0"/>
                <a:ea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a:endParaRPr lang="en-US" sz="1200">
              <a:effectLst/>
              <a:latin typeface="Times New Roman" panose="02020603050405020304" pitchFamily="18" charset="0"/>
              <a:ea typeface="Times New Roman" panose="02020603050405020304" pitchFamily="18" charset="0"/>
            </a:endParaRPr>
          </a:p>
          <a:p>
            <a:pPr marL="0" marR="0"/>
            <a:r>
              <a:rPr lang="en-US" sz="1200">
                <a:solidFill>
                  <a:srgbClr val="1B1B1B"/>
                </a:solidFill>
                <a:effectLst/>
                <a:latin typeface="Calibri" panose="020F0502020204030204" pitchFamily="34" charset="0"/>
                <a:ea typeface="Times New Roman" panose="02020603050405020304" pitchFamily="18" charset="0"/>
              </a:rPr>
              <a:t>To file a program discrimination complaint, a Complainant should complete a Form AD-3027, USDA Program Discrimination Complaint Form which can be obtained online at: </a:t>
            </a:r>
            <a:r>
              <a:rPr lang="en-US" sz="1200" u="sng">
                <a:solidFill>
                  <a:srgbClr val="0070C0"/>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https://www.usda.gov/sites/default/files/documents/USDA-OASCR%20P-Complaint-Form-0508-0002-508-11-28-17Fax2Mail.pdf</a:t>
            </a:r>
            <a:r>
              <a:rPr lang="en-US" sz="1200">
                <a:solidFill>
                  <a:srgbClr val="1B1B1B"/>
                </a:solidFill>
                <a:effectLst/>
                <a:latin typeface="Calibri" panose="020F0502020204030204" pitchFamily="34" charset="0"/>
                <a:ea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a:endParaRPr lang="en-US" sz="1200">
              <a:effectLst/>
              <a:latin typeface="Times New Roman" panose="02020603050405020304" pitchFamily="18" charset="0"/>
              <a:ea typeface="Times New Roman" panose="02020603050405020304" pitchFamily="18"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Office of the Assistant Secretary for Civil Rights</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1400 Independence Avenue, SW</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Washington, D.C. 20250-9410;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fax:</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a:solidFill>
                <a:srgbClr val="1B1B1B"/>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4000"/>
              </a:lnSpc>
              <a:spcBef>
                <a:spcPts val="0"/>
              </a:spcBef>
              <a:spcAft>
                <a:spcPts val="900"/>
              </a:spcAft>
              <a:buFont typeface="+mj-lt"/>
              <a:buAutoNum type="arabicPeriod"/>
              <a:tabLst>
                <a:tab pos="457200" algn="l"/>
              </a:tabLst>
            </a:pPr>
            <a:r>
              <a:rPr lang="en-US" sz="1200" b="1">
                <a:solidFill>
                  <a:srgbClr val="1B1B1B"/>
                </a:solidFill>
                <a:effectLst/>
                <a:latin typeface="Calibri" panose="020F0502020204030204" pitchFamily="34" charset="0"/>
                <a:ea typeface="Calibri" panose="020F0502020204030204" pitchFamily="34" charset="0"/>
                <a:cs typeface="Arial" panose="020B0604020202020204" pitchFamily="34" charset="0"/>
              </a:rPr>
              <a:t>email:</a:t>
            </a:r>
            <a:br>
              <a:rPr lang="en-US" sz="1200">
                <a:solidFill>
                  <a:srgbClr val="1B1B1B"/>
                </a:solidFill>
                <a:effectLst/>
                <a:latin typeface="Calibri" panose="020F0502020204030204" pitchFamily="34" charset="0"/>
                <a:ea typeface="Calibri" panose="020F0502020204030204" pitchFamily="34" charset="0"/>
                <a:cs typeface="Calibri" panose="020F0502020204030204" pitchFamily="34" charset="0"/>
              </a:rPr>
            </a:br>
            <a:r>
              <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program.intake@usda.gov</a:t>
            </a:r>
            <a:endParaRPr lang="en-US" sz="1200" u="sng">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4000"/>
              </a:lnSpc>
              <a:spcBef>
                <a:spcPts val="0"/>
              </a:spcBef>
              <a:spcAft>
                <a:spcPts val="900"/>
              </a:spcAft>
              <a:buFont typeface="+mj-lt"/>
              <a:buNone/>
              <a:tabLst>
                <a:tab pos="457200" algn="l"/>
              </a:tabLst>
            </a:pPr>
            <a:r>
              <a:rPr lang="en-US" sz="1200" kern="1200">
                <a:solidFill>
                  <a:srgbClr val="1B1B1B"/>
                </a:solidFill>
                <a:effectLst/>
                <a:latin typeface="Calibri" panose="020F0502020204030204" pitchFamily="34" charset="0"/>
                <a:cs typeface="Calibri" panose="020F0502020204030204" pitchFamily="34" charset="0"/>
              </a:rPr>
              <a:t>This institution is an equal opportunity provider.</a:t>
            </a:r>
            <a:endParaRPr lang="en-US" sz="120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733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3940255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22" name="Text Placeholder 32">
            <a:extLst>
              <a:ext uri="{FF2B5EF4-FFF2-40B4-BE49-F238E27FC236}">
                <a16:creationId xmlns:a16="http://schemas.microsoft.com/office/drawing/2014/main" id="{1422056E-AA47-4A18-8530-A58160F4EEB7}"/>
              </a:ext>
            </a:extLst>
          </p:cNvPr>
          <p:cNvSpPr>
            <a:spLocks noGrp="1"/>
          </p:cNvSpPr>
          <p:nvPr>
            <p:ph type="body" sz="quarter" idx="15" hasCustomPrompt="1"/>
          </p:nvPr>
        </p:nvSpPr>
        <p:spPr>
          <a:xfrm>
            <a:off x="4445122" y="4635168"/>
            <a:ext cx="4884409"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email@texasagriculture.gov</a:t>
            </a:r>
          </a:p>
        </p:txBody>
      </p:sp>
      <p:sp>
        <p:nvSpPr>
          <p:cNvPr id="23" name="Text Placeholder 32">
            <a:extLst>
              <a:ext uri="{FF2B5EF4-FFF2-40B4-BE49-F238E27FC236}">
                <a16:creationId xmlns:a16="http://schemas.microsoft.com/office/drawing/2014/main" id="{A6BEE151-EC98-44C0-82BE-78C0DFE5220B}"/>
              </a:ext>
            </a:extLst>
          </p:cNvPr>
          <p:cNvSpPr>
            <a:spLocks noGrp="1"/>
          </p:cNvSpPr>
          <p:nvPr>
            <p:ph type="body" sz="quarter" idx="16" hasCustomPrompt="1"/>
          </p:nvPr>
        </p:nvSpPr>
        <p:spPr>
          <a:xfrm>
            <a:off x="4659812" y="5696549"/>
            <a:ext cx="1705129" cy="39467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123-456-7890</a:t>
            </a:r>
          </a:p>
        </p:txBody>
      </p:sp>
      <p:sp>
        <p:nvSpPr>
          <p:cNvPr id="24" name="Text Placeholder 32">
            <a:extLst>
              <a:ext uri="{FF2B5EF4-FFF2-40B4-BE49-F238E27FC236}">
                <a16:creationId xmlns:a16="http://schemas.microsoft.com/office/drawing/2014/main" id="{25EE5466-3CFB-4BC8-B19D-1E3BAB53F4D6}"/>
              </a:ext>
            </a:extLst>
          </p:cNvPr>
          <p:cNvSpPr>
            <a:spLocks noGrp="1"/>
          </p:cNvSpPr>
          <p:nvPr>
            <p:ph type="body" sz="quarter" idx="17" hasCustomPrompt="1"/>
          </p:nvPr>
        </p:nvSpPr>
        <p:spPr>
          <a:xfrm>
            <a:off x="3981997" y="2760149"/>
            <a:ext cx="5282254" cy="614364"/>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12354 Street Name City, State Zip Code</a:t>
            </a:r>
          </a:p>
        </p:txBody>
      </p:sp>
      <p:sp>
        <p:nvSpPr>
          <p:cNvPr id="25" name="Text Placeholder 32">
            <a:extLst>
              <a:ext uri="{FF2B5EF4-FFF2-40B4-BE49-F238E27FC236}">
                <a16:creationId xmlns:a16="http://schemas.microsoft.com/office/drawing/2014/main" id="{25201F35-CBA4-4C14-A9BD-BE63B85DB6E2}"/>
              </a:ext>
            </a:extLst>
          </p:cNvPr>
          <p:cNvSpPr>
            <a:spLocks noGrp="1"/>
          </p:cNvSpPr>
          <p:nvPr>
            <p:ph type="body" sz="quarter" idx="18" hasCustomPrompt="1"/>
          </p:nvPr>
        </p:nvSpPr>
        <p:spPr>
          <a:xfrm>
            <a:off x="4247638" y="3724191"/>
            <a:ext cx="2646221" cy="466545"/>
          </a:xfrm>
          <a:prstGeom prst="rect">
            <a:avLst/>
          </a:prstGeo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stStyle>
          <a:p>
            <a:pPr lvl="0"/>
            <a:r>
              <a:rPr lang="en-US"/>
              <a:t>www.SquareMeals.org</a:t>
            </a:r>
          </a:p>
        </p:txBody>
      </p:sp>
      <p:sp>
        <p:nvSpPr>
          <p:cNvPr id="2" name="Slide Number Placeholder 1">
            <a:extLst>
              <a:ext uri="{FF2B5EF4-FFF2-40B4-BE49-F238E27FC236}">
                <a16:creationId xmlns:a16="http://schemas.microsoft.com/office/drawing/2014/main" id="{A505F1EA-7316-4BCA-8A92-A2140B80E914}"/>
              </a:ext>
            </a:extLst>
          </p:cNvPr>
          <p:cNvSpPr>
            <a:spLocks noGrp="1"/>
          </p:cNvSpPr>
          <p:nvPr>
            <p:ph type="sldNum" sz="quarter" idx="19"/>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14282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D7A3A3-AFE4-4ACE-AE35-4BB0C5838B5E}"/>
              </a:ext>
            </a:extLst>
          </p:cNvPr>
          <p:cNvSpPr>
            <a:spLocks noGrp="1"/>
          </p:cNvSpPr>
          <p:nvPr>
            <p:ph type="sldNum" sz="quarter" idx="1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154266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2" name="Text Placeholder 6">
            <a:extLst>
              <a:ext uri="{FF2B5EF4-FFF2-40B4-BE49-F238E27FC236}">
                <a16:creationId xmlns:a16="http://schemas.microsoft.com/office/drawing/2014/main" id="{78A35428-C430-41AE-BA64-5E17CFAF8B78}"/>
              </a:ext>
            </a:extLst>
          </p:cNvPr>
          <p:cNvSpPr>
            <a:spLocks noGrp="1"/>
          </p:cNvSpPr>
          <p:nvPr userDrawn="1">
            <p:ph type="body" sz="quarter" idx="10" hasCustomPrompt="1"/>
          </p:nvPr>
        </p:nvSpPr>
        <p:spPr>
          <a:xfrm>
            <a:off x="850900" y="4530695"/>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3" name="Text Placeholder 10">
            <a:extLst>
              <a:ext uri="{FF2B5EF4-FFF2-40B4-BE49-F238E27FC236}">
                <a16:creationId xmlns:a16="http://schemas.microsoft.com/office/drawing/2014/main" id="{0F670059-C73D-4F3A-AE2B-194F9D298829}"/>
              </a:ext>
            </a:extLst>
          </p:cNvPr>
          <p:cNvSpPr>
            <a:spLocks noGrp="1"/>
          </p:cNvSpPr>
          <p:nvPr userDrawn="1">
            <p:ph type="body" sz="quarter" idx="14" hasCustomPrompt="1"/>
          </p:nvPr>
        </p:nvSpPr>
        <p:spPr>
          <a:xfrm>
            <a:off x="850900" y="3632200"/>
            <a:ext cx="23218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4" name="Text Placeholder 6">
            <a:extLst>
              <a:ext uri="{FF2B5EF4-FFF2-40B4-BE49-F238E27FC236}">
                <a16:creationId xmlns:a16="http://schemas.microsoft.com/office/drawing/2014/main" id="{93AF1146-AF22-4E5D-B26F-EF2AD41CA024}"/>
              </a:ext>
            </a:extLst>
          </p:cNvPr>
          <p:cNvSpPr>
            <a:spLocks noGrp="1"/>
          </p:cNvSpPr>
          <p:nvPr userDrawn="1">
            <p:ph type="body" sz="quarter" idx="15" hasCustomPrompt="1"/>
          </p:nvPr>
        </p:nvSpPr>
        <p:spPr>
          <a:xfrm>
            <a:off x="3540367" y="4531198"/>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5" name="Text Placeholder 10">
            <a:extLst>
              <a:ext uri="{FF2B5EF4-FFF2-40B4-BE49-F238E27FC236}">
                <a16:creationId xmlns:a16="http://schemas.microsoft.com/office/drawing/2014/main" id="{FB117395-4E00-48D9-9786-BDC0D584E4C7}"/>
              </a:ext>
            </a:extLst>
          </p:cNvPr>
          <p:cNvSpPr>
            <a:spLocks noGrp="1"/>
          </p:cNvSpPr>
          <p:nvPr userDrawn="1">
            <p:ph type="body" sz="quarter" idx="16" hasCustomPrompt="1"/>
          </p:nvPr>
        </p:nvSpPr>
        <p:spPr>
          <a:xfrm>
            <a:off x="3540367" y="363270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6" name="Text Placeholder 6">
            <a:extLst>
              <a:ext uri="{FF2B5EF4-FFF2-40B4-BE49-F238E27FC236}">
                <a16:creationId xmlns:a16="http://schemas.microsoft.com/office/drawing/2014/main" id="{15733CEA-CA1A-4FD3-A0DA-3C7B15CCF60A}"/>
              </a:ext>
            </a:extLst>
          </p:cNvPr>
          <p:cNvSpPr>
            <a:spLocks noGrp="1"/>
          </p:cNvSpPr>
          <p:nvPr userDrawn="1">
            <p:ph type="body" sz="quarter" idx="17" hasCustomPrompt="1"/>
          </p:nvPr>
        </p:nvSpPr>
        <p:spPr>
          <a:xfrm>
            <a:off x="6211088" y="4531169"/>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7" name="Text Placeholder 10">
            <a:extLst>
              <a:ext uri="{FF2B5EF4-FFF2-40B4-BE49-F238E27FC236}">
                <a16:creationId xmlns:a16="http://schemas.microsoft.com/office/drawing/2014/main" id="{8009FC1C-2A16-4E81-A528-A8173B46DDCD}"/>
              </a:ext>
            </a:extLst>
          </p:cNvPr>
          <p:cNvSpPr>
            <a:spLocks noGrp="1"/>
          </p:cNvSpPr>
          <p:nvPr userDrawn="1">
            <p:ph type="body" sz="quarter" idx="18" hasCustomPrompt="1"/>
          </p:nvPr>
        </p:nvSpPr>
        <p:spPr>
          <a:xfrm>
            <a:off x="6211088" y="3632673"/>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48" name="Text Placeholder 6">
            <a:extLst>
              <a:ext uri="{FF2B5EF4-FFF2-40B4-BE49-F238E27FC236}">
                <a16:creationId xmlns:a16="http://schemas.microsoft.com/office/drawing/2014/main" id="{2A910AE5-39DC-4910-971C-FF5D4ED91906}"/>
              </a:ext>
            </a:extLst>
          </p:cNvPr>
          <p:cNvSpPr>
            <a:spLocks noGrp="1"/>
          </p:cNvSpPr>
          <p:nvPr userDrawn="1">
            <p:ph type="body" sz="quarter" idx="19" hasCustomPrompt="1"/>
          </p:nvPr>
        </p:nvSpPr>
        <p:spPr>
          <a:xfrm>
            <a:off x="8887855" y="4531671"/>
            <a:ext cx="2309144" cy="1573327"/>
          </a:xfrm>
          <a:prstGeom prst="rect">
            <a:avLst/>
          </a:prstGeom>
        </p:spPr>
        <p:txBody>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133">
                <a:latin typeface="Arial" panose="020B0604020202020204" pitchFamily="34" charset="0"/>
                <a:cs typeface="Arial" panose="020B0604020202020204" pitchFamily="34" charset="0"/>
              </a:defRPr>
            </a:lvl1pPr>
          </a:lstStyle>
          <a:p>
            <a:pPr lvl="0"/>
            <a:r>
              <a:rPr lang="en-US"/>
              <a:t>Arial Regular 16pt – for support copy</a:t>
            </a:r>
          </a:p>
        </p:txBody>
      </p:sp>
      <p:sp>
        <p:nvSpPr>
          <p:cNvPr id="49" name="Text Placeholder 10">
            <a:extLst>
              <a:ext uri="{FF2B5EF4-FFF2-40B4-BE49-F238E27FC236}">
                <a16:creationId xmlns:a16="http://schemas.microsoft.com/office/drawing/2014/main" id="{77D2B14D-02AD-4012-ACD6-82CE351B0A1D}"/>
              </a:ext>
            </a:extLst>
          </p:cNvPr>
          <p:cNvSpPr>
            <a:spLocks noGrp="1"/>
          </p:cNvSpPr>
          <p:nvPr userDrawn="1">
            <p:ph type="body" sz="quarter" idx="20" hasCustomPrompt="1"/>
          </p:nvPr>
        </p:nvSpPr>
        <p:spPr>
          <a:xfrm>
            <a:off x="8887855" y="3633176"/>
            <a:ext cx="2309143" cy="958723"/>
          </a:xfrm>
          <a:prstGeom prst="rect">
            <a:avLst/>
          </a:prstGeom>
        </p:spPr>
        <p:txBody>
          <a:bodyPr/>
          <a:lstStyle>
            <a:lvl1pPr marL="0" indent="0" algn="ctr">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50" name="Text Placeholder 8">
            <a:extLst>
              <a:ext uri="{FF2B5EF4-FFF2-40B4-BE49-F238E27FC236}">
                <a16:creationId xmlns:a16="http://schemas.microsoft.com/office/drawing/2014/main" id="{FDCA8E6D-FA9D-4B5E-888C-8CB2898E5362}"/>
              </a:ext>
            </a:extLst>
          </p:cNvPr>
          <p:cNvSpPr>
            <a:spLocks noGrp="1"/>
          </p:cNvSpPr>
          <p:nvPr userDrawn="1">
            <p:ph type="body" sz="quarter" idx="11" hasCustomPrompt="1"/>
          </p:nvPr>
        </p:nvSpPr>
        <p:spPr>
          <a:xfrm>
            <a:off x="0" y="285333"/>
            <a:ext cx="12192000" cy="665440"/>
          </a:xfrm>
          <a:prstGeom prst="rect">
            <a:avLst/>
          </a:prstGeom>
        </p:spPr>
        <p:txBody>
          <a:bodyPr/>
          <a:lstStyle>
            <a:lvl1pPr marL="0" indent="0" algn="ctr">
              <a:buNone/>
              <a:defRPr>
                <a:solidFill>
                  <a:srgbClr val="167263"/>
                </a:solidFill>
                <a:latin typeface="Arial" panose="020B0604020202020204" pitchFamily="34" charset="0"/>
                <a:cs typeface="Arial" panose="020B0604020202020204" pitchFamily="34" charset="0"/>
              </a:defRPr>
            </a:lvl1pPr>
          </a:lstStyle>
          <a:p>
            <a:pPr lvl="0"/>
            <a:r>
              <a:rPr lang="en-US"/>
              <a:t>TITLE GOES HERE </a:t>
            </a:r>
          </a:p>
        </p:txBody>
      </p:sp>
      <p:sp>
        <p:nvSpPr>
          <p:cNvPr id="51" name="Text Placeholder 8">
            <a:extLst>
              <a:ext uri="{FF2B5EF4-FFF2-40B4-BE49-F238E27FC236}">
                <a16:creationId xmlns:a16="http://schemas.microsoft.com/office/drawing/2014/main" id="{03FD2EC1-55D6-476D-9F71-65797E5788EF}"/>
              </a:ext>
            </a:extLst>
          </p:cNvPr>
          <p:cNvSpPr>
            <a:spLocks noGrp="1"/>
          </p:cNvSpPr>
          <p:nvPr userDrawn="1">
            <p:ph type="body" sz="quarter" idx="12" hasCustomPrompt="1"/>
          </p:nvPr>
        </p:nvSpPr>
        <p:spPr>
          <a:xfrm>
            <a:off x="2" y="986643"/>
            <a:ext cx="12191999" cy="511957"/>
          </a:xfrm>
          <a:prstGeom prst="rect">
            <a:avLst/>
          </a:prstGeom>
        </p:spPr>
        <p:txBody>
          <a:bodyPr/>
          <a:lstStyle>
            <a:lvl1pPr marL="0" indent="0" algn="ctr">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38CB85A-11ED-4831-B634-58B24ECC3647}"/>
              </a:ext>
            </a:extLst>
          </p:cNvPr>
          <p:cNvSpPr>
            <a:spLocks noGrp="1"/>
          </p:cNvSpPr>
          <p:nvPr>
            <p:ph type="sldNum" sz="quarter" idx="21"/>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451701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75B39D-492D-4C82-AC63-9A5322B1A353}"/>
              </a:ext>
            </a:extLst>
          </p:cNvPr>
          <p:cNvSpPr>
            <a:spLocks noGrp="1"/>
          </p:cNvSpPr>
          <p:nvPr>
            <p:ph type="body" sz="quarter" idx="10" hasCustomPrompt="1"/>
          </p:nvPr>
        </p:nvSpPr>
        <p:spPr>
          <a:xfrm>
            <a:off x="711200" y="1803400"/>
            <a:ext cx="11176000" cy="355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great for body copy</a:t>
            </a:r>
          </a:p>
          <a:p>
            <a:pPr lvl="0"/>
            <a:endParaRPr lang="en-US"/>
          </a:p>
        </p:txBody>
      </p:sp>
      <p:sp>
        <p:nvSpPr>
          <p:cNvPr id="12" name="Text Placeholder 8">
            <a:extLst>
              <a:ext uri="{FF2B5EF4-FFF2-40B4-BE49-F238E27FC236}">
                <a16:creationId xmlns:a16="http://schemas.microsoft.com/office/drawing/2014/main" id="{DBDE32CA-12B6-4E72-A4FD-31688A5F2821}"/>
              </a:ext>
            </a:extLst>
          </p:cNvPr>
          <p:cNvSpPr>
            <a:spLocks noGrp="1"/>
          </p:cNvSpPr>
          <p:nvPr>
            <p:ph type="body" sz="quarter" idx="11" hasCustomPrompt="1"/>
          </p:nvPr>
        </p:nvSpPr>
        <p:spPr>
          <a:xfrm>
            <a:off x="720217" y="426760"/>
            <a:ext cx="11176000"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13" name="Text Placeholder 8">
            <a:extLst>
              <a:ext uri="{FF2B5EF4-FFF2-40B4-BE49-F238E27FC236}">
                <a16:creationId xmlns:a16="http://schemas.microsoft.com/office/drawing/2014/main" id="{D2093A64-A0FC-4339-80D6-6966844300D7}"/>
              </a:ext>
            </a:extLst>
          </p:cNvPr>
          <p:cNvSpPr>
            <a:spLocks noGrp="1"/>
          </p:cNvSpPr>
          <p:nvPr>
            <p:ph type="body" sz="quarter" idx="12" hasCustomPrompt="1"/>
          </p:nvPr>
        </p:nvSpPr>
        <p:spPr>
          <a:xfrm>
            <a:off x="720217" y="1092200"/>
            <a:ext cx="11176000"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 name="Slide Number Placeholder 1">
            <a:extLst>
              <a:ext uri="{FF2B5EF4-FFF2-40B4-BE49-F238E27FC236}">
                <a16:creationId xmlns:a16="http://schemas.microsoft.com/office/drawing/2014/main" id="{6619FDDA-503F-478F-B2AD-349B8A0F7A7F}"/>
              </a:ext>
            </a:extLst>
          </p:cNvPr>
          <p:cNvSpPr>
            <a:spLocks noGrp="1"/>
          </p:cNvSpPr>
          <p:nvPr>
            <p:ph type="sldNum" sz="quarter" idx="13"/>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344314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57138AE-B011-407F-976D-ACE67AD53BED}"/>
              </a:ext>
            </a:extLst>
          </p:cNvPr>
          <p:cNvCxnSpPr>
            <a:cxnSpLocks/>
          </p:cNvCxnSpPr>
          <p:nvPr userDrawn="1"/>
        </p:nvCxnSpPr>
        <p:spPr>
          <a:xfrm>
            <a:off x="6758616" y="6797440"/>
            <a:ext cx="927641" cy="1"/>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84BF03-BF34-4C2E-9E53-AD363CCDF71B}"/>
              </a:ext>
            </a:extLst>
          </p:cNvPr>
          <p:cNvCxnSpPr>
            <a:cxnSpLocks/>
          </p:cNvCxnSpPr>
          <p:nvPr userDrawn="1"/>
        </p:nvCxnSpPr>
        <p:spPr>
          <a:xfrm>
            <a:off x="5645447" y="2885840"/>
            <a:ext cx="1113169" cy="0"/>
          </a:xfrm>
          <a:prstGeom prst="line">
            <a:avLst/>
          </a:prstGeom>
          <a:ln w="254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8948CB7-E318-4B00-A82D-7FBCB5907DB6}"/>
              </a:ext>
            </a:extLst>
          </p:cNvPr>
          <p:cNvSpPr>
            <a:spLocks noGrp="1"/>
          </p:cNvSpPr>
          <p:nvPr>
            <p:ph type="body" sz="quarter" idx="10" hasCustomPrompt="1"/>
          </p:nvPr>
        </p:nvSpPr>
        <p:spPr>
          <a:xfrm>
            <a:off x="1348969" y="3059999"/>
            <a:ext cx="9596718" cy="1555144"/>
          </a:xfrm>
          <a:prstGeom prst="rect">
            <a:avLst/>
          </a:prstGeom>
          <a:effectLst>
            <a:outerShdw blurRad="50800" dist="38100" dir="8100000" algn="tr" rotWithShape="0">
              <a:prstClr val="black">
                <a:alpha val="40000"/>
              </a:prstClr>
            </a:outerShdw>
          </a:effectLst>
        </p:spPr>
        <p:txBody>
          <a:bodyPr/>
          <a:lstStyle>
            <a:lvl1pPr marL="0" indent="0" algn="ctr">
              <a:buNone/>
              <a:defRPr sz="4800" b="0">
                <a:solidFill>
                  <a:schemeClr val="bg1"/>
                </a:solidFill>
                <a:latin typeface="Arial Black" panose="020B0A04020102020204" pitchFamily="34" charset="0"/>
                <a:cs typeface="Arial" panose="020B0604020202020204" pitchFamily="34" charset="0"/>
              </a:defRPr>
            </a:lvl1pPr>
          </a:lstStyle>
          <a:p>
            <a:pPr lvl="0"/>
            <a:r>
              <a:rPr lang="en-US"/>
              <a:t>Section Title </a:t>
            </a:r>
          </a:p>
        </p:txBody>
      </p:sp>
      <p:sp>
        <p:nvSpPr>
          <p:cNvPr id="12" name="Text Placeholder 8">
            <a:extLst>
              <a:ext uri="{FF2B5EF4-FFF2-40B4-BE49-F238E27FC236}">
                <a16:creationId xmlns:a16="http://schemas.microsoft.com/office/drawing/2014/main" id="{94AA068C-8070-4464-B45A-F68AF4884473}"/>
              </a:ext>
            </a:extLst>
          </p:cNvPr>
          <p:cNvSpPr>
            <a:spLocks noGrp="1"/>
          </p:cNvSpPr>
          <p:nvPr>
            <p:ph type="body" sz="quarter" idx="11" hasCustomPrompt="1"/>
          </p:nvPr>
        </p:nvSpPr>
        <p:spPr>
          <a:xfrm>
            <a:off x="3568648" y="4675708"/>
            <a:ext cx="5266765" cy="812778"/>
          </a:xfrm>
          <a:prstGeom prst="rect">
            <a:avLst/>
          </a:prstGeom>
          <a:effectLst>
            <a:outerShdw blurRad="50800" dist="38100" dir="8100000" algn="tr" rotWithShape="0">
              <a:prstClr val="black">
                <a:alpha val="40000"/>
              </a:prstClr>
            </a:outerShdw>
          </a:effectLst>
        </p:spPr>
        <p:txBody>
          <a:bodyPr/>
          <a:lstStyle>
            <a:lvl1pPr marL="0" indent="0" algn="ctr">
              <a:buNone/>
              <a:defRPr sz="5400" b="0">
                <a:solidFill>
                  <a:srgbClr val="EF4B25"/>
                </a:solidFill>
                <a:latin typeface="Arial" panose="020B0604020202020204" pitchFamily="34" charset="0"/>
                <a:cs typeface="Arial" panose="020B0604020202020204" pitchFamily="34" charset="0"/>
              </a:defRPr>
            </a:lvl1pPr>
          </a:lstStyle>
          <a:p>
            <a:pPr lvl="0"/>
            <a:r>
              <a:rPr lang="en-US"/>
              <a:t>Subtitle</a:t>
            </a:r>
          </a:p>
        </p:txBody>
      </p:sp>
      <p:sp>
        <p:nvSpPr>
          <p:cNvPr id="14" name="Slide Number Placeholder 13">
            <a:extLst>
              <a:ext uri="{FF2B5EF4-FFF2-40B4-BE49-F238E27FC236}">
                <a16:creationId xmlns:a16="http://schemas.microsoft.com/office/drawing/2014/main" id="{1423DDE8-A2B0-4EF1-A845-BC8CEC59062E}"/>
              </a:ext>
            </a:extLst>
          </p:cNvPr>
          <p:cNvSpPr>
            <a:spLocks noGrp="1"/>
          </p:cNvSpPr>
          <p:nvPr>
            <p:ph type="sldNum" sz="quarter" idx="1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614216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1" name="Text Placeholder 6">
            <a:extLst>
              <a:ext uri="{FF2B5EF4-FFF2-40B4-BE49-F238E27FC236}">
                <a16:creationId xmlns:a16="http://schemas.microsoft.com/office/drawing/2014/main" id="{13C852D5-A265-4904-80DB-D2A541F10479}"/>
              </a:ext>
            </a:extLst>
          </p:cNvPr>
          <p:cNvSpPr>
            <a:spLocks noGrp="1"/>
          </p:cNvSpPr>
          <p:nvPr>
            <p:ph type="body" sz="quarter" idx="10" hasCustomPrompt="1"/>
          </p:nvPr>
        </p:nvSpPr>
        <p:spPr>
          <a:xfrm>
            <a:off x="895013" y="2629171"/>
            <a:ext cx="10992187" cy="12192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2" name="Text Placeholder 8">
            <a:extLst>
              <a:ext uri="{FF2B5EF4-FFF2-40B4-BE49-F238E27FC236}">
                <a16:creationId xmlns:a16="http://schemas.microsoft.com/office/drawing/2014/main" id="{56B828D8-EF7C-404E-8DB2-CAABBA716557}"/>
              </a:ext>
            </a:extLst>
          </p:cNvPr>
          <p:cNvSpPr>
            <a:spLocks noGrp="1"/>
          </p:cNvSpPr>
          <p:nvPr>
            <p:ph type="body" sz="quarter" idx="11" hasCustomPrompt="1"/>
          </p:nvPr>
        </p:nvSpPr>
        <p:spPr>
          <a:xfrm>
            <a:off x="867093" y="426760"/>
            <a:ext cx="10992187" cy="609600"/>
          </a:xfrm>
          <a:prstGeom prst="rect">
            <a:avLst/>
          </a:prstGeom>
        </p:spPr>
        <p:txBody>
          <a:bodyPr/>
          <a:lstStyle>
            <a:lvl1pPr marL="0" indent="0">
              <a:buNone/>
              <a:defRPr>
                <a:solidFill>
                  <a:srgbClr val="167263"/>
                </a:solidFill>
                <a:latin typeface="Arial" panose="020B0604020202020204" pitchFamily="34" charset="0"/>
                <a:cs typeface="Arial" panose="020B0604020202020204" pitchFamily="34" charset="0"/>
              </a:defRPr>
            </a:lvl1pPr>
          </a:lstStyle>
          <a:p>
            <a:pPr lvl="0"/>
            <a:r>
              <a:rPr lang="en-US"/>
              <a:t>CLICK HERE TO EDIT TITLE </a:t>
            </a:r>
          </a:p>
        </p:txBody>
      </p:sp>
      <p:sp>
        <p:nvSpPr>
          <p:cNvPr id="23" name="Text Placeholder 8">
            <a:extLst>
              <a:ext uri="{FF2B5EF4-FFF2-40B4-BE49-F238E27FC236}">
                <a16:creationId xmlns:a16="http://schemas.microsoft.com/office/drawing/2014/main" id="{AF79DE77-DA2C-4D66-AF87-082008BA8390}"/>
              </a:ext>
            </a:extLst>
          </p:cNvPr>
          <p:cNvSpPr>
            <a:spLocks noGrp="1"/>
          </p:cNvSpPr>
          <p:nvPr>
            <p:ph type="body" sz="quarter" idx="12" hasCustomPrompt="1"/>
          </p:nvPr>
        </p:nvSpPr>
        <p:spPr>
          <a:xfrm>
            <a:off x="895013" y="1076187"/>
            <a:ext cx="10964267" cy="609600"/>
          </a:xfrm>
          <a:prstGeom prst="rect">
            <a:avLst/>
          </a:prstGeom>
        </p:spPr>
        <p:txBody>
          <a:bodyPr/>
          <a:lstStyle>
            <a:lvl1pPr marL="0" indent="0">
              <a:buNone/>
              <a:defRPr sz="2667" b="1">
                <a:solidFill>
                  <a:srgbClr val="2F6D8F"/>
                </a:solidFill>
                <a:latin typeface="Arial Black" panose="020B0A04020102020204" pitchFamily="34" charset="0"/>
                <a:cs typeface="Arial" panose="020B0604020202020204" pitchFamily="34" charset="0"/>
              </a:defRPr>
            </a:lvl1pPr>
          </a:lstStyle>
          <a:p>
            <a:pPr lvl="0"/>
            <a:r>
              <a:rPr lang="en-US"/>
              <a:t>Subtitle goes here</a:t>
            </a:r>
          </a:p>
        </p:txBody>
      </p:sp>
      <p:sp>
        <p:nvSpPr>
          <p:cNvPr id="25" name="Text Placeholder 10">
            <a:extLst>
              <a:ext uri="{FF2B5EF4-FFF2-40B4-BE49-F238E27FC236}">
                <a16:creationId xmlns:a16="http://schemas.microsoft.com/office/drawing/2014/main" id="{00F2CA8E-A781-4C15-BAC1-9D87FDA21245}"/>
              </a:ext>
            </a:extLst>
          </p:cNvPr>
          <p:cNvSpPr>
            <a:spLocks noGrp="1"/>
          </p:cNvSpPr>
          <p:nvPr>
            <p:ph type="body" sz="quarter" idx="14" hasCustomPrompt="1"/>
          </p:nvPr>
        </p:nvSpPr>
        <p:spPr>
          <a:xfrm>
            <a:off x="895013" y="21128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6" name="Text Placeholder 6">
            <a:extLst>
              <a:ext uri="{FF2B5EF4-FFF2-40B4-BE49-F238E27FC236}">
                <a16:creationId xmlns:a16="http://schemas.microsoft.com/office/drawing/2014/main" id="{BB3A21E9-EF00-467D-98A2-F56E0F091EE0}"/>
              </a:ext>
            </a:extLst>
          </p:cNvPr>
          <p:cNvSpPr>
            <a:spLocks noGrp="1"/>
          </p:cNvSpPr>
          <p:nvPr>
            <p:ph type="body" sz="quarter" idx="15" hasCustomPrompt="1"/>
          </p:nvPr>
        </p:nvSpPr>
        <p:spPr>
          <a:xfrm>
            <a:off x="895013" y="4369341"/>
            <a:ext cx="10992187" cy="1016000"/>
          </a:xfrm>
          <a:prstGeom prst="rect">
            <a:avLst/>
          </a:prstGeom>
        </p:spPr>
        <p:txBody>
          <a:bodyPr/>
          <a:lstStyle>
            <a:lvl1pPr marL="609585" marR="0" indent="-609585"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sz="2667">
                <a:latin typeface="Arial" panose="020B0604020202020204" pitchFamily="34" charset="0"/>
                <a:cs typeface="Arial" panose="020B0604020202020204" pitchFamily="34" charset="0"/>
              </a:defRPr>
            </a:lvl1pPr>
          </a:lstStyle>
          <a:p>
            <a:pPr lvl="0"/>
            <a:r>
              <a:rPr lang="en-US"/>
              <a:t>Arial Regular 20pt – for body copy</a:t>
            </a:r>
          </a:p>
          <a:p>
            <a:pPr lvl="0"/>
            <a:endParaRPr lang="en-US"/>
          </a:p>
        </p:txBody>
      </p:sp>
      <p:sp>
        <p:nvSpPr>
          <p:cNvPr id="27" name="Text Placeholder 10">
            <a:extLst>
              <a:ext uri="{FF2B5EF4-FFF2-40B4-BE49-F238E27FC236}">
                <a16:creationId xmlns:a16="http://schemas.microsoft.com/office/drawing/2014/main" id="{DF2CB29E-6790-4BD2-B627-1E1A07B558C6}"/>
              </a:ext>
            </a:extLst>
          </p:cNvPr>
          <p:cNvSpPr>
            <a:spLocks noGrp="1"/>
          </p:cNvSpPr>
          <p:nvPr>
            <p:ph type="body" sz="quarter" idx="16" hasCustomPrompt="1"/>
          </p:nvPr>
        </p:nvSpPr>
        <p:spPr>
          <a:xfrm>
            <a:off x="895013" y="3840024"/>
            <a:ext cx="10992187" cy="503376"/>
          </a:xfrm>
          <a:prstGeom prst="rect">
            <a:avLst/>
          </a:prstGeom>
        </p:spPr>
        <p:txBody>
          <a:bodyPr/>
          <a:lstStyle>
            <a:lvl1pPr marL="0" indent="0">
              <a:buNone/>
              <a:defRPr sz="2667" b="1">
                <a:solidFill>
                  <a:srgbClr val="167263"/>
                </a:solidFill>
                <a:latin typeface="Arial" panose="020B0604020202020204" pitchFamily="34" charset="0"/>
                <a:cs typeface="Arial" panose="020B0604020202020204" pitchFamily="34" charset="0"/>
              </a:defRPr>
            </a:lvl1pPr>
          </a:lstStyle>
          <a:p>
            <a:pPr lvl="0"/>
            <a:r>
              <a:rPr lang="en-US"/>
              <a:t>Call out goes here</a:t>
            </a:r>
          </a:p>
        </p:txBody>
      </p:sp>
      <p:sp>
        <p:nvSpPr>
          <p:cNvPr id="2" name="Slide Number Placeholder 1">
            <a:extLst>
              <a:ext uri="{FF2B5EF4-FFF2-40B4-BE49-F238E27FC236}">
                <a16:creationId xmlns:a16="http://schemas.microsoft.com/office/drawing/2014/main" id="{1810F1EE-4E1E-4AAD-BC3E-85B24D397A36}"/>
              </a:ext>
            </a:extLst>
          </p:cNvPr>
          <p:cNvSpPr>
            <a:spLocks noGrp="1"/>
          </p:cNvSpPr>
          <p:nvPr>
            <p:ph type="sldNum" sz="quarter" idx="17"/>
          </p:nvPr>
        </p:nvSpPr>
        <p:spPr/>
        <p:txBody>
          <a:bodyPr/>
          <a:lstStyle/>
          <a:p>
            <a:fld id="{B2192B31-B341-4013-B7E8-60D2E97D576A}" type="slidenum">
              <a:rPr lang="en-US" smtClean="0"/>
              <a:pPr/>
              <a:t>‹#›</a:t>
            </a:fld>
            <a:endParaRPr lang="en-US"/>
          </a:p>
        </p:txBody>
      </p:sp>
    </p:spTree>
    <p:extLst>
      <p:ext uri="{BB962C8B-B14F-4D97-AF65-F5344CB8AC3E}">
        <p14:creationId xmlns:p14="http://schemas.microsoft.com/office/powerpoint/2010/main" val="245952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9" name="Text Placeholder 35">
            <a:extLst>
              <a:ext uri="{FF2B5EF4-FFF2-40B4-BE49-F238E27FC236}">
                <a16:creationId xmlns:a16="http://schemas.microsoft.com/office/drawing/2014/main" id="{8B096BAD-C447-4711-AE05-B60354A08800}"/>
              </a:ext>
            </a:extLst>
          </p:cNvPr>
          <p:cNvSpPr>
            <a:spLocks noGrp="1"/>
          </p:cNvSpPr>
          <p:nvPr>
            <p:ph type="body" sz="quarter" idx="10" hasCustomPrompt="1"/>
          </p:nvPr>
        </p:nvSpPr>
        <p:spPr>
          <a:xfrm>
            <a:off x="822537" y="784329"/>
            <a:ext cx="5610658" cy="575497"/>
          </a:xfrm>
          <a:prstGeom prst="rect">
            <a:avLst/>
          </a:prstGeom>
          <a:effectLst/>
        </p:spPr>
        <p:txBody>
          <a:bodyPr>
            <a:noAutofit/>
          </a:bodyPr>
          <a:lstStyle>
            <a:lvl1pPr marL="0" indent="0" algn="l">
              <a:buNone/>
              <a:defRPr sz="3000" b="1">
                <a:solidFill>
                  <a:srgbClr val="EF4B25"/>
                </a:solidFill>
                <a:latin typeface="Arial" panose="020B0604020202020204" pitchFamily="34" charset="0"/>
                <a:cs typeface="Arial" panose="020B0604020202020204" pitchFamily="34" charset="0"/>
              </a:defRPr>
            </a:lvl1pPr>
            <a:lvl2pPr>
              <a:defRPr sz="4500" b="1">
                <a:latin typeface="Arial" panose="020B0604020202020204" pitchFamily="34" charset="0"/>
                <a:cs typeface="Arial" panose="020B0604020202020204" pitchFamily="34" charset="0"/>
              </a:defRPr>
            </a:lvl2pPr>
            <a:lvl3pPr>
              <a:defRPr sz="4500" b="1">
                <a:latin typeface="Arial" panose="020B0604020202020204" pitchFamily="34" charset="0"/>
                <a:cs typeface="Arial" panose="020B0604020202020204" pitchFamily="34" charset="0"/>
              </a:defRPr>
            </a:lvl3pPr>
            <a:lvl4pPr>
              <a:defRPr sz="4500" b="1">
                <a:latin typeface="Arial" panose="020B0604020202020204" pitchFamily="34" charset="0"/>
                <a:cs typeface="Arial" panose="020B0604020202020204" pitchFamily="34" charset="0"/>
              </a:defRPr>
            </a:lvl4pPr>
            <a:lvl5pPr>
              <a:defRPr sz="4500" b="1">
                <a:latin typeface="Arial" panose="020B0604020202020204" pitchFamily="34" charset="0"/>
                <a:cs typeface="Arial" panose="020B0604020202020204" pitchFamily="34" charset="0"/>
              </a:defRPr>
            </a:lvl5pPr>
          </a:lstStyle>
          <a:p>
            <a:pPr lvl="0"/>
            <a:r>
              <a:rPr lang="en-US"/>
              <a:t>COVER TITLE GOES HERE</a:t>
            </a:r>
          </a:p>
        </p:txBody>
      </p:sp>
      <p:sp>
        <p:nvSpPr>
          <p:cNvPr id="20" name="Text Placeholder 29">
            <a:extLst>
              <a:ext uri="{FF2B5EF4-FFF2-40B4-BE49-F238E27FC236}">
                <a16:creationId xmlns:a16="http://schemas.microsoft.com/office/drawing/2014/main" id="{52596B0E-D002-43B7-AAB3-7B8EB5581587}"/>
              </a:ext>
            </a:extLst>
          </p:cNvPr>
          <p:cNvSpPr>
            <a:spLocks noGrp="1"/>
          </p:cNvSpPr>
          <p:nvPr>
            <p:ph type="body" sz="quarter" idx="11" hasCustomPrompt="1"/>
          </p:nvPr>
        </p:nvSpPr>
        <p:spPr>
          <a:xfrm>
            <a:off x="822536" y="1407767"/>
            <a:ext cx="5610658" cy="1438685"/>
          </a:xfrm>
          <a:prstGeom prst="rect">
            <a:avLst/>
          </a:prstGeom>
        </p:spPr>
        <p:txBody>
          <a:bodyPr/>
          <a:lstStyle>
            <a:lvl1pPr marL="0" indent="0">
              <a:buNone/>
              <a:defRPr sz="1667">
                <a:solidFill>
                  <a:schemeClr val="tx1"/>
                </a:solidFill>
                <a:latin typeface="Arial" panose="020B0604020202020204" pitchFamily="34" charset="0"/>
                <a:cs typeface="Arial" panose="020B0604020202020204" pitchFamily="34" charset="0"/>
              </a:defRPr>
            </a:lvl1pPr>
          </a:lstStyle>
          <a:p>
            <a:pPr lvl="0"/>
            <a:r>
              <a:rPr lang="en-US"/>
              <a:t>Arial Regular 20pt – for standard body copy</a:t>
            </a:r>
          </a:p>
        </p:txBody>
      </p:sp>
      <p:sp>
        <p:nvSpPr>
          <p:cNvPr id="21" name="Text Placeholder 29">
            <a:extLst>
              <a:ext uri="{FF2B5EF4-FFF2-40B4-BE49-F238E27FC236}">
                <a16:creationId xmlns:a16="http://schemas.microsoft.com/office/drawing/2014/main" id="{418EE665-872B-4CDE-9308-40ABD8DA0347}"/>
              </a:ext>
            </a:extLst>
          </p:cNvPr>
          <p:cNvSpPr>
            <a:spLocks noGrp="1"/>
          </p:cNvSpPr>
          <p:nvPr>
            <p:ph type="body" sz="quarter" idx="12" hasCustomPrompt="1"/>
          </p:nvPr>
        </p:nvSpPr>
        <p:spPr>
          <a:xfrm>
            <a:off x="1258226" y="3048352"/>
            <a:ext cx="5174968" cy="2422278"/>
          </a:xfrm>
          <a:prstGeom prst="rect">
            <a:avLst/>
          </a:prstGeom>
        </p:spPr>
        <p:txBody>
          <a:bodyPr/>
          <a:lstStyle>
            <a:lvl1pPr marL="285739" indent="-285739">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stStyle>
          <a:p>
            <a:pPr lvl="0"/>
            <a:r>
              <a:rPr lang="en-US"/>
              <a:t>Arial Regular 18pt – for support copy</a:t>
            </a:r>
          </a:p>
        </p:txBody>
      </p:sp>
      <p:sp>
        <p:nvSpPr>
          <p:cNvPr id="23" name="Slide Number Placeholder 22">
            <a:extLst>
              <a:ext uri="{FF2B5EF4-FFF2-40B4-BE49-F238E27FC236}">
                <a16:creationId xmlns:a16="http://schemas.microsoft.com/office/drawing/2014/main" id="{7A7C0F32-8E7D-446C-8CB1-07BB1A96620B}"/>
              </a:ext>
            </a:extLst>
          </p:cNvPr>
          <p:cNvSpPr>
            <a:spLocks noGrp="1"/>
          </p:cNvSpPr>
          <p:nvPr>
            <p:ph type="sldNum" sz="quarter" idx="13"/>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587846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824"/>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p>
        </p:txBody>
      </p:sp>
      <p:sp>
        <p:nvSpPr>
          <p:cNvPr id="4" name="Date Placeholder 3"/>
          <p:cNvSpPr>
            <a:spLocks noGrp="1"/>
          </p:cNvSpPr>
          <p:nvPr>
            <p:ph type="dt" sz="half" idx="10"/>
          </p:nvPr>
        </p:nvSpPr>
        <p:spPr/>
        <p:txBody>
          <a:bodyPr/>
          <a:lstStyle/>
          <a:p>
            <a:fld id="{8D64BD63-A04B-43A4-ADA3-60E71C141465}" type="datetime1">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388595593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4BD63-A04B-43A4-ADA3-60E71C141465}" type="datetime1">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1286524376"/>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5824"/>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330">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64BD63-A04B-43A4-ADA3-60E71C141465}" type="datetime1">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1999018825"/>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64BD63-A04B-43A4-ADA3-60E71C141465}" type="datetime1">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2122893721"/>
      </p:ext>
    </p:extLst>
  </p:cSld>
  <p:clrMapOvr>
    <a:masterClrMapping/>
  </p:clrMapOvr>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64BD63-A04B-43A4-ADA3-60E71C141465}" type="datetime1">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3932372517"/>
      </p:ext>
    </p:extLst>
  </p:cSld>
  <p:clrMapOvr>
    <a:masterClrMapping/>
  </p:clrMapOvr>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64BD63-A04B-43A4-ADA3-60E71C141465}" type="datetime1">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2592059008"/>
      </p:ext>
    </p:extLst>
  </p:cSld>
  <p:clrMapOvr>
    <a:masterClrMapping/>
  </p:clrMapOvr>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4BD63-A04B-43A4-ADA3-60E71C141465}" type="datetime1">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3536174368"/>
      </p:ext>
    </p:extLst>
  </p:cSld>
  <p:clrMapOvr>
    <a:masterClrMapping/>
  </p:clrMapOvr>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06"/>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8D64BD63-A04B-43A4-ADA3-60E71C141465}" type="datetime1">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21136200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24F837E-B483-40EC-BEF2-DBB0C196C25E}"/>
              </a:ext>
            </a:extLst>
          </p:cNvPr>
          <p:cNvSpPr>
            <a:spLocks noGrp="1"/>
          </p:cNvSpPr>
          <p:nvPr>
            <p:ph type="body" sz="quarter" idx="10" hasCustomPrompt="1"/>
          </p:nvPr>
        </p:nvSpPr>
        <p:spPr>
          <a:xfrm>
            <a:off x="6777318" y="1486007"/>
            <a:ext cx="4745990" cy="1066456"/>
          </a:xfrm>
          <a:prstGeom prst="rect">
            <a:avLst/>
          </a:prstGeom>
        </p:spPr>
        <p:txBody>
          <a:bodyPr/>
          <a:lstStyle>
            <a:lvl1pPr marL="0" indent="0" algn="r">
              <a:buNone/>
              <a:defRPr sz="36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5" name="Text Placeholder 30">
            <a:extLst>
              <a:ext uri="{FF2B5EF4-FFF2-40B4-BE49-F238E27FC236}">
                <a16:creationId xmlns:a16="http://schemas.microsoft.com/office/drawing/2014/main" id="{78C5CDB3-9297-4184-999E-3272BE0AC5E8}"/>
              </a:ext>
            </a:extLst>
          </p:cNvPr>
          <p:cNvSpPr>
            <a:spLocks noGrp="1"/>
          </p:cNvSpPr>
          <p:nvPr>
            <p:ph type="body" sz="quarter" idx="14" hasCustomPrompt="1"/>
          </p:nvPr>
        </p:nvSpPr>
        <p:spPr>
          <a:xfrm>
            <a:off x="7038988" y="2565888"/>
            <a:ext cx="4484320" cy="473147"/>
          </a:xfrm>
          <a:prstGeom prst="rect">
            <a:avLst/>
          </a:prstGeom>
        </p:spPr>
        <p:txBody>
          <a:bodyPr/>
          <a:lstStyle>
            <a:lvl1pPr marL="0" indent="0" algn="r">
              <a:buNone/>
              <a:defRPr sz="28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6" name="Text Placeholder 32">
            <a:extLst>
              <a:ext uri="{FF2B5EF4-FFF2-40B4-BE49-F238E27FC236}">
                <a16:creationId xmlns:a16="http://schemas.microsoft.com/office/drawing/2014/main" id="{74411BDF-1E17-4616-99E7-2C120771626D}"/>
              </a:ext>
            </a:extLst>
          </p:cNvPr>
          <p:cNvSpPr>
            <a:spLocks noGrp="1"/>
          </p:cNvSpPr>
          <p:nvPr>
            <p:ph type="body" sz="quarter" idx="15" hasCustomPrompt="1"/>
          </p:nvPr>
        </p:nvSpPr>
        <p:spPr>
          <a:xfrm>
            <a:off x="7139648" y="3204861"/>
            <a:ext cx="4383660" cy="3016645"/>
          </a:xfrm>
          <a:prstGeom prst="rect">
            <a:avLst/>
          </a:prstGeom>
        </p:spPr>
        <p:txBody>
          <a:bodyPr/>
          <a:lstStyle>
            <a:lvl1pPr marL="0" indent="0" algn="r">
              <a:buNone/>
              <a:defRPr sz="180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7" name="Slide Number Placeholder 16">
            <a:extLst>
              <a:ext uri="{FF2B5EF4-FFF2-40B4-BE49-F238E27FC236}">
                <a16:creationId xmlns:a16="http://schemas.microsoft.com/office/drawing/2014/main" id="{625C7632-FA62-4004-AB2F-63522999B046}"/>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1706158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06"/>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a:t>Click icon to add picture</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
        <p:nvSpPr>
          <p:cNvPr id="5" name="Date Placeholder 4"/>
          <p:cNvSpPr>
            <a:spLocks noGrp="1"/>
          </p:cNvSpPr>
          <p:nvPr>
            <p:ph type="dt" sz="half" idx="10"/>
          </p:nvPr>
        </p:nvSpPr>
        <p:spPr/>
        <p:txBody>
          <a:bodyPr/>
          <a:lstStyle/>
          <a:p>
            <a:fld id="{8D64BD63-A04B-43A4-ADA3-60E71C141465}" type="datetime1">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1063659618"/>
      </p:ext>
    </p:extLst>
  </p:cSld>
  <p:clrMapOvr>
    <a:masterClrMapping/>
  </p:clrMapOvr>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4BD63-A04B-43A4-ADA3-60E71C141465}" type="datetime1">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713677947"/>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64BD63-A04B-43A4-ADA3-60E71C141465}" type="datetime1">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Tree>
    <p:extLst>
      <p:ext uri="{BB962C8B-B14F-4D97-AF65-F5344CB8AC3E}">
        <p14:creationId xmlns:p14="http://schemas.microsoft.com/office/powerpoint/2010/main" val="2066904101"/>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8CAA3D-362F-43C9-B02A-784C107D4486}"/>
              </a:ext>
            </a:extLst>
          </p:cNvPr>
          <p:cNvSpPr>
            <a:spLocks noGrp="1"/>
          </p:cNvSpPr>
          <p:nvPr>
            <p:ph type="dt" sz="half" idx="10"/>
          </p:nvPr>
        </p:nvSpPr>
        <p:spPr/>
        <p:txBody>
          <a:bodyPr/>
          <a:lstStyle/>
          <a:p>
            <a:fld id="{51B88497-3BF2-45E1-AA6A-BDA8C21E8649}" type="datetime1">
              <a:rPr lang="en-US" smtClean="0"/>
              <a:t>10/16/2023</a:t>
            </a:fld>
            <a:endParaRPr lang="en-US"/>
          </a:p>
        </p:txBody>
      </p:sp>
      <p:sp>
        <p:nvSpPr>
          <p:cNvPr id="4" name="Footer Placeholder 3">
            <a:extLst>
              <a:ext uri="{FF2B5EF4-FFF2-40B4-BE49-F238E27FC236}">
                <a16:creationId xmlns:a16="http://schemas.microsoft.com/office/drawing/2014/main" id="{4F1300D2-AEA8-4802-AD94-88DF280F30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FCEE1-9385-4CDF-8AB8-6B4732225E3C}"/>
              </a:ext>
            </a:extLst>
          </p:cNvPr>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
        <p:nvSpPr>
          <p:cNvPr id="6" name="Text Placeholder 23">
            <a:extLst>
              <a:ext uri="{FF2B5EF4-FFF2-40B4-BE49-F238E27FC236}">
                <a16:creationId xmlns:a16="http://schemas.microsoft.com/office/drawing/2014/main" id="{94D1CF89-E063-4A56-A196-C5DE93F53D34}"/>
              </a:ext>
            </a:extLst>
          </p:cNvPr>
          <p:cNvSpPr>
            <a:spLocks noGrp="1"/>
          </p:cNvSpPr>
          <p:nvPr>
            <p:ph type="body" sz="quarter" idx="20" hasCustomPrompt="1"/>
          </p:nvPr>
        </p:nvSpPr>
        <p:spPr>
          <a:xfrm>
            <a:off x="621727" y="450907"/>
            <a:ext cx="10107232" cy="309847"/>
          </a:xfrm>
          <a:prstGeom prst="rect">
            <a:avLst/>
          </a:prstGeom>
        </p:spPr>
        <p:txBody>
          <a:bodyPr/>
          <a:lstStyle>
            <a:lvl1pPr marL="0" indent="0">
              <a:lnSpc>
                <a:spcPct val="80000"/>
              </a:lnSpc>
              <a:buNone/>
              <a:defRPr sz="2660" b="0" i="0">
                <a:solidFill>
                  <a:srgbClr val="004980"/>
                </a:solidFill>
                <a:latin typeface="Rockwell" panose="02060603020205020403" pitchFamily="18" charset="77"/>
              </a:defRPr>
            </a:lvl1pPr>
            <a:lvl2pPr marL="264973" indent="0">
              <a:buNone/>
              <a:defRPr/>
            </a:lvl2pPr>
          </a:lstStyle>
          <a:p>
            <a:pPr lvl="0"/>
            <a:r>
              <a:rPr lang="en-US"/>
              <a:t>TITLE </a:t>
            </a:r>
          </a:p>
        </p:txBody>
      </p:sp>
      <p:sp>
        <p:nvSpPr>
          <p:cNvPr id="7" name="Text Placeholder 43">
            <a:extLst>
              <a:ext uri="{FF2B5EF4-FFF2-40B4-BE49-F238E27FC236}">
                <a16:creationId xmlns:a16="http://schemas.microsoft.com/office/drawing/2014/main" id="{D6CE1E76-1A66-45C4-BC77-0309BEF783A3}"/>
              </a:ext>
            </a:extLst>
          </p:cNvPr>
          <p:cNvSpPr>
            <a:spLocks noGrp="1"/>
          </p:cNvSpPr>
          <p:nvPr>
            <p:ph type="body" sz="quarter" idx="33" hasCustomPrompt="1"/>
          </p:nvPr>
        </p:nvSpPr>
        <p:spPr>
          <a:xfrm>
            <a:off x="621728" y="780106"/>
            <a:ext cx="10107232" cy="591677"/>
          </a:xfrm>
          <a:prstGeom prst="rect">
            <a:avLst/>
          </a:prstGeom>
        </p:spPr>
        <p:txBody>
          <a:bodyPr/>
          <a:lstStyle>
            <a:lvl1pPr marL="0" indent="0">
              <a:lnSpc>
                <a:spcPct val="75000"/>
              </a:lnSpc>
              <a:buNone/>
              <a:defRPr sz="2660" b="1" i="0">
                <a:solidFill>
                  <a:schemeClr val="bg1"/>
                </a:solidFill>
                <a:latin typeface="Arial Black" panose="020B0604020202020204" pitchFamily="34" charset="0"/>
                <a:cs typeface="Arial Black" panose="020B0604020202020204" pitchFamily="34" charset="0"/>
              </a:defRPr>
            </a:lvl1pPr>
          </a:lstStyle>
          <a:p>
            <a:pPr lvl="0"/>
            <a:r>
              <a:rPr lang="en-US"/>
              <a:t>SECOND TITLE</a:t>
            </a:r>
          </a:p>
        </p:txBody>
      </p:sp>
      <p:sp>
        <p:nvSpPr>
          <p:cNvPr id="8" name="Text Placeholder 15">
            <a:extLst>
              <a:ext uri="{FF2B5EF4-FFF2-40B4-BE49-F238E27FC236}">
                <a16:creationId xmlns:a16="http://schemas.microsoft.com/office/drawing/2014/main" id="{F226FB98-939A-4F03-8C35-FEA632143D1E}"/>
              </a:ext>
            </a:extLst>
          </p:cNvPr>
          <p:cNvSpPr>
            <a:spLocks noGrp="1"/>
          </p:cNvSpPr>
          <p:nvPr>
            <p:ph type="body" sz="quarter" idx="34" hasCustomPrompt="1"/>
          </p:nvPr>
        </p:nvSpPr>
        <p:spPr>
          <a:xfrm>
            <a:off x="1220240" y="1482247"/>
            <a:ext cx="9508721" cy="1883783"/>
          </a:xfrm>
          <a:prstGeom prst="rect">
            <a:avLst/>
          </a:prstGeom>
        </p:spPr>
        <p:txBody>
          <a:bodyPr/>
          <a:lstStyle>
            <a:lvl1pPr marL="0" marR="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a:t>
            </a:r>
          </a:p>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lvl="0"/>
            <a:r>
              <a:rPr lang="en-US" sz="818">
                <a:latin typeface="Arial" panose="020B0604020202020204" pitchFamily="34" charset="0"/>
                <a:cs typeface="Arial" panose="020B0604020202020204" pitchFamily="34" charset="0"/>
              </a:rPr>
              <a:t> </a:t>
            </a:r>
            <a:endParaRPr lang="en-US"/>
          </a:p>
        </p:txBody>
      </p:sp>
      <p:sp>
        <p:nvSpPr>
          <p:cNvPr id="9" name="Text Placeholder 15">
            <a:extLst>
              <a:ext uri="{FF2B5EF4-FFF2-40B4-BE49-F238E27FC236}">
                <a16:creationId xmlns:a16="http://schemas.microsoft.com/office/drawing/2014/main" id="{5D3BC7F9-46F1-4075-825E-B70D213ADB60}"/>
              </a:ext>
            </a:extLst>
          </p:cNvPr>
          <p:cNvSpPr>
            <a:spLocks noGrp="1"/>
          </p:cNvSpPr>
          <p:nvPr>
            <p:ph type="body" sz="quarter" idx="36" hasCustomPrompt="1"/>
          </p:nvPr>
        </p:nvSpPr>
        <p:spPr>
          <a:xfrm>
            <a:off x="1220240" y="3742783"/>
            <a:ext cx="9508721" cy="970534"/>
          </a:xfrm>
          <a:prstGeom prst="rect">
            <a:avLst/>
          </a:prstGeom>
        </p:spPr>
        <p:txBody>
          <a:bodyPr/>
          <a:lstStyle>
            <a:lvl1pPr marL="0" marR="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p>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lvl="0"/>
            <a:r>
              <a:rPr lang="en-US" sz="818">
                <a:latin typeface="Arial" panose="020B0604020202020204" pitchFamily="34" charset="0"/>
                <a:cs typeface="Arial" panose="020B0604020202020204" pitchFamily="34" charset="0"/>
              </a:rPr>
              <a:t> </a:t>
            </a:r>
            <a:endParaRPr lang="en-US"/>
          </a:p>
        </p:txBody>
      </p:sp>
      <p:sp>
        <p:nvSpPr>
          <p:cNvPr id="10" name="Text Placeholder 25">
            <a:extLst>
              <a:ext uri="{FF2B5EF4-FFF2-40B4-BE49-F238E27FC236}">
                <a16:creationId xmlns:a16="http://schemas.microsoft.com/office/drawing/2014/main" id="{6E72F450-08C8-4358-A71C-359AB7B572E2}"/>
              </a:ext>
            </a:extLst>
          </p:cNvPr>
          <p:cNvSpPr>
            <a:spLocks noGrp="1"/>
          </p:cNvSpPr>
          <p:nvPr>
            <p:ph type="body" sz="quarter" idx="27" hasCustomPrompt="1"/>
          </p:nvPr>
        </p:nvSpPr>
        <p:spPr>
          <a:xfrm>
            <a:off x="1220239" y="3503815"/>
            <a:ext cx="6970058" cy="279279"/>
          </a:xfrm>
          <a:prstGeom prst="rect">
            <a:avLst/>
          </a:prstGeom>
        </p:spPr>
        <p:txBody>
          <a:bodyPr/>
          <a:lstStyle>
            <a:lvl1pPr marL="0" indent="0">
              <a:lnSpc>
                <a:spcPct val="100000"/>
              </a:lnSpc>
              <a:buNone/>
              <a:defRPr sz="1091" b="1" i="0">
                <a:solidFill>
                  <a:srgbClr val="00AEEF"/>
                </a:solidFill>
                <a:latin typeface="Rockwell" panose="02060603020205020403" pitchFamily="18" charset="77"/>
              </a:defRPr>
            </a:lvl1pPr>
          </a:lstStyle>
          <a:p>
            <a:pPr lvl="0"/>
            <a:r>
              <a:rPr lang="en-US"/>
              <a:t>HEADER GOES HERE</a:t>
            </a:r>
          </a:p>
        </p:txBody>
      </p:sp>
      <p:sp>
        <p:nvSpPr>
          <p:cNvPr id="11" name="Text Placeholder 15">
            <a:extLst>
              <a:ext uri="{FF2B5EF4-FFF2-40B4-BE49-F238E27FC236}">
                <a16:creationId xmlns:a16="http://schemas.microsoft.com/office/drawing/2014/main" id="{9FCCC834-DEC0-41FB-B1C8-76813E4CC050}"/>
              </a:ext>
            </a:extLst>
          </p:cNvPr>
          <p:cNvSpPr>
            <a:spLocks noGrp="1"/>
          </p:cNvSpPr>
          <p:nvPr>
            <p:ph type="body" sz="quarter" idx="37" hasCustomPrompt="1"/>
          </p:nvPr>
        </p:nvSpPr>
        <p:spPr>
          <a:xfrm>
            <a:off x="1220239" y="5062404"/>
            <a:ext cx="3815844" cy="557468"/>
          </a:xfrm>
          <a:prstGeom prst="rect">
            <a:avLst/>
          </a:prstGeom>
        </p:spPr>
        <p:txBody>
          <a:bodyPr/>
          <a:lstStyle>
            <a:lvl1pPr marL="0" marR="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a:t>
            </a:r>
            <a:endParaRPr lang="en-US"/>
          </a:p>
        </p:txBody>
      </p:sp>
      <p:sp>
        <p:nvSpPr>
          <p:cNvPr id="12" name="Text Placeholder 25">
            <a:extLst>
              <a:ext uri="{FF2B5EF4-FFF2-40B4-BE49-F238E27FC236}">
                <a16:creationId xmlns:a16="http://schemas.microsoft.com/office/drawing/2014/main" id="{036B8EB9-BB2A-4F39-8BAD-257188F177A8}"/>
              </a:ext>
            </a:extLst>
          </p:cNvPr>
          <p:cNvSpPr>
            <a:spLocks noGrp="1"/>
          </p:cNvSpPr>
          <p:nvPr>
            <p:ph type="body" sz="quarter" idx="38" hasCustomPrompt="1"/>
          </p:nvPr>
        </p:nvSpPr>
        <p:spPr>
          <a:xfrm>
            <a:off x="1220241" y="4823436"/>
            <a:ext cx="3815841" cy="279279"/>
          </a:xfrm>
          <a:prstGeom prst="rect">
            <a:avLst/>
          </a:prstGeom>
        </p:spPr>
        <p:txBody>
          <a:bodyPr/>
          <a:lstStyle>
            <a:lvl1pPr marL="0" indent="0">
              <a:lnSpc>
                <a:spcPct val="100000"/>
              </a:lnSpc>
              <a:buNone/>
              <a:defRPr sz="1091" b="1" i="0">
                <a:solidFill>
                  <a:srgbClr val="00AEEF"/>
                </a:solidFill>
                <a:latin typeface="Rockwell" panose="02060603020205020403" pitchFamily="18" charset="77"/>
              </a:defRPr>
            </a:lvl1pPr>
          </a:lstStyle>
          <a:p>
            <a:pPr lvl="0"/>
            <a:r>
              <a:rPr lang="en-US"/>
              <a:t>HEADER GOES HERE</a:t>
            </a:r>
          </a:p>
        </p:txBody>
      </p:sp>
      <p:sp>
        <p:nvSpPr>
          <p:cNvPr id="13" name="Text Placeholder 15">
            <a:extLst>
              <a:ext uri="{FF2B5EF4-FFF2-40B4-BE49-F238E27FC236}">
                <a16:creationId xmlns:a16="http://schemas.microsoft.com/office/drawing/2014/main" id="{AD91F4A8-CD11-4457-9981-2722BF2619CF}"/>
              </a:ext>
            </a:extLst>
          </p:cNvPr>
          <p:cNvSpPr>
            <a:spLocks noGrp="1"/>
          </p:cNvSpPr>
          <p:nvPr>
            <p:ph type="body" sz="quarter" idx="39" hasCustomPrompt="1"/>
          </p:nvPr>
        </p:nvSpPr>
        <p:spPr>
          <a:xfrm>
            <a:off x="6913117" y="5062404"/>
            <a:ext cx="3815844" cy="557468"/>
          </a:xfrm>
          <a:prstGeom prst="rect">
            <a:avLst/>
          </a:prstGeom>
        </p:spPr>
        <p:txBody>
          <a:bodyPr/>
          <a:lstStyle>
            <a:lvl1pPr marL="0" marR="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46"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a:t>
            </a:r>
            <a:endParaRPr lang="en-US"/>
          </a:p>
        </p:txBody>
      </p:sp>
      <p:sp>
        <p:nvSpPr>
          <p:cNvPr id="14" name="Text Placeholder 25">
            <a:extLst>
              <a:ext uri="{FF2B5EF4-FFF2-40B4-BE49-F238E27FC236}">
                <a16:creationId xmlns:a16="http://schemas.microsoft.com/office/drawing/2014/main" id="{67A4D1A5-C246-4771-B2CB-2E6DF1617952}"/>
              </a:ext>
            </a:extLst>
          </p:cNvPr>
          <p:cNvSpPr>
            <a:spLocks noGrp="1"/>
          </p:cNvSpPr>
          <p:nvPr>
            <p:ph type="body" sz="quarter" idx="40" hasCustomPrompt="1"/>
          </p:nvPr>
        </p:nvSpPr>
        <p:spPr>
          <a:xfrm>
            <a:off x="6913118" y="4823436"/>
            <a:ext cx="3815841" cy="279279"/>
          </a:xfrm>
          <a:prstGeom prst="rect">
            <a:avLst/>
          </a:prstGeom>
        </p:spPr>
        <p:txBody>
          <a:bodyPr/>
          <a:lstStyle>
            <a:lvl1pPr marL="0" indent="0">
              <a:lnSpc>
                <a:spcPct val="100000"/>
              </a:lnSpc>
              <a:buNone/>
              <a:defRPr sz="1091" b="1" i="0">
                <a:solidFill>
                  <a:srgbClr val="00AEEF"/>
                </a:solidFill>
                <a:latin typeface="Rockwell" panose="02060603020205020403" pitchFamily="18" charset="77"/>
              </a:defRPr>
            </a:lvl1pPr>
          </a:lstStyle>
          <a:p>
            <a:pPr lvl="0"/>
            <a:r>
              <a:rPr lang="en-US"/>
              <a:t>HEADER GOES HERE</a:t>
            </a:r>
          </a:p>
        </p:txBody>
      </p:sp>
    </p:spTree>
    <p:extLst>
      <p:ext uri="{BB962C8B-B14F-4D97-AF65-F5344CB8AC3E}">
        <p14:creationId xmlns:p14="http://schemas.microsoft.com/office/powerpoint/2010/main" val="3506136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8CAA3D-362F-43C9-B02A-784C107D4486}"/>
              </a:ext>
            </a:extLst>
          </p:cNvPr>
          <p:cNvSpPr>
            <a:spLocks noGrp="1"/>
          </p:cNvSpPr>
          <p:nvPr>
            <p:ph type="dt" sz="half" idx="10"/>
          </p:nvPr>
        </p:nvSpPr>
        <p:spPr/>
        <p:txBody>
          <a:bodyPr/>
          <a:lstStyle/>
          <a:p>
            <a:fld id="{51B88497-3BF2-45E1-AA6A-BDA8C21E8649}" type="datetime1">
              <a:rPr lang="en-US" smtClean="0"/>
              <a:t>10/16/2023</a:t>
            </a:fld>
            <a:endParaRPr lang="en-US"/>
          </a:p>
        </p:txBody>
      </p:sp>
      <p:sp>
        <p:nvSpPr>
          <p:cNvPr id="4" name="Footer Placeholder 3">
            <a:extLst>
              <a:ext uri="{FF2B5EF4-FFF2-40B4-BE49-F238E27FC236}">
                <a16:creationId xmlns:a16="http://schemas.microsoft.com/office/drawing/2014/main" id="{4F1300D2-AEA8-4802-AD94-88DF280F30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FCEE1-9385-4CDF-8AB8-6B4732225E3C}"/>
              </a:ext>
            </a:extLst>
          </p:cNvPr>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
        <p:nvSpPr>
          <p:cNvPr id="6" name="Text Placeholder 23">
            <a:extLst>
              <a:ext uri="{FF2B5EF4-FFF2-40B4-BE49-F238E27FC236}">
                <a16:creationId xmlns:a16="http://schemas.microsoft.com/office/drawing/2014/main" id="{94D1CF89-E063-4A56-A196-C5DE93F53D34}"/>
              </a:ext>
            </a:extLst>
          </p:cNvPr>
          <p:cNvSpPr>
            <a:spLocks noGrp="1"/>
          </p:cNvSpPr>
          <p:nvPr>
            <p:ph type="body" sz="quarter" idx="20" hasCustomPrompt="1"/>
          </p:nvPr>
        </p:nvSpPr>
        <p:spPr>
          <a:xfrm>
            <a:off x="621727" y="450907"/>
            <a:ext cx="10107231" cy="309847"/>
          </a:xfrm>
          <a:prstGeom prst="rect">
            <a:avLst/>
          </a:prstGeom>
        </p:spPr>
        <p:txBody>
          <a:bodyPr/>
          <a:lstStyle>
            <a:lvl1pPr marL="0" indent="0">
              <a:lnSpc>
                <a:spcPct val="80000"/>
              </a:lnSpc>
              <a:buNone/>
              <a:defRPr sz="2659" b="0" i="0">
                <a:solidFill>
                  <a:srgbClr val="004980"/>
                </a:solidFill>
                <a:latin typeface="Rockwell" panose="02060603020205020403" pitchFamily="18" charset="77"/>
              </a:defRPr>
            </a:lvl1pPr>
            <a:lvl2pPr marL="264961" indent="0">
              <a:buNone/>
              <a:defRPr/>
            </a:lvl2pPr>
          </a:lstStyle>
          <a:p>
            <a:pPr lvl="0"/>
            <a:r>
              <a:rPr lang="en-US"/>
              <a:t>TITLE </a:t>
            </a:r>
          </a:p>
        </p:txBody>
      </p:sp>
      <p:sp>
        <p:nvSpPr>
          <p:cNvPr id="7" name="Text Placeholder 43">
            <a:extLst>
              <a:ext uri="{FF2B5EF4-FFF2-40B4-BE49-F238E27FC236}">
                <a16:creationId xmlns:a16="http://schemas.microsoft.com/office/drawing/2014/main" id="{D6CE1E76-1A66-45C4-BC77-0309BEF783A3}"/>
              </a:ext>
            </a:extLst>
          </p:cNvPr>
          <p:cNvSpPr>
            <a:spLocks noGrp="1"/>
          </p:cNvSpPr>
          <p:nvPr>
            <p:ph type="body" sz="quarter" idx="33" hasCustomPrompt="1"/>
          </p:nvPr>
        </p:nvSpPr>
        <p:spPr>
          <a:xfrm>
            <a:off x="621729" y="780106"/>
            <a:ext cx="10107231" cy="591676"/>
          </a:xfrm>
          <a:prstGeom prst="rect">
            <a:avLst/>
          </a:prstGeom>
        </p:spPr>
        <p:txBody>
          <a:bodyPr/>
          <a:lstStyle>
            <a:lvl1pPr marL="0" indent="0">
              <a:lnSpc>
                <a:spcPct val="75000"/>
              </a:lnSpc>
              <a:buNone/>
              <a:defRPr sz="2659" b="1" i="0">
                <a:solidFill>
                  <a:schemeClr val="bg1"/>
                </a:solidFill>
                <a:latin typeface="Arial Black" panose="020B0604020202020204" pitchFamily="34" charset="0"/>
                <a:cs typeface="Arial Black" panose="020B0604020202020204" pitchFamily="34" charset="0"/>
              </a:defRPr>
            </a:lvl1pPr>
          </a:lstStyle>
          <a:p>
            <a:pPr lvl="0"/>
            <a:r>
              <a:rPr lang="en-US"/>
              <a:t>SECOND TITLE</a:t>
            </a:r>
          </a:p>
        </p:txBody>
      </p:sp>
      <p:sp>
        <p:nvSpPr>
          <p:cNvPr id="8" name="Text Placeholder 15">
            <a:extLst>
              <a:ext uri="{FF2B5EF4-FFF2-40B4-BE49-F238E27FC236}">
                <a16:creationId xmlns:a16="http://schemas.microsoft.com/office/drawing/2014/main" id="{F226FB98-939A-4F03-8C35-FEA632143D1E}"/>
              </a:ext>
            </a:extLst>
          </p:cNvPr>
          <p:cNvSpPr>
            <a:spLocks noGrp="1"/>
          </p:cNvSpPr>
          <p:nvPr>
            <p:ph type="body" sz="quarter" idx="34" hasCustomPrompt="1"/>
          </p:nvPr>
        </p:nvSpPr>
        <p:spPr>
          <a:xfrm>
            <a:off x="1220238" y="1482247"/>
            <a:ext cx="9508722" cy="1883783"/>
          </a:xfrm>
          <a:prstGeom prst="rect">
            <a:avLst/>
          </a:prstGeom>
        </p:spPr>
        <p:txBody>
          <a:bodyPr/>
          <a:lstStyle>
            <a:lvl1pPr marL="0" marR="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a:t>
            </a:r>
          </a:p>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lvl="0"/>
            <a:r>
              <a:rPr lang="en-US" sz="818">
                <a:latin typeface="Arial" panose="020B0604020202020204" pitchFamily="34" charset="0"/>
                <a:cs typeface="Arial" panose="020B0604020202020204" pitchFamily="34" charset="0"/>
              </a:rPr>
              <a:t> </a:t>
            </a:r>
            <a:endParaRPr lang="en-US"/>
          </a:p>
        </p:txBody>
      </p:sp>
      <p:sp>
        <p:nvSpPr>
          <p:cNvPr id="9" name="Text Placeholder 15">
            <a:extLst>
              <a:ext uri="{FF2B5EF4-FFF2-40B4-BE49-F238E27FC236}">
                <a16:creationId xmlns:a16="http://schemas.microsoft.com/office/drawing/2014/main" id="{5D3BC7F9-46F1-4075-825E-B70D213ADB60}"/>
              </a:ext>
            </a:extLst>
          </p:cNvPr>
          <p:cNvSpPr>
            <a:spLocks noGrp="1"/>
          </p:cNvSpPr>
          <p:nvPr>
            <p:ph type="body" sz="quarter" idx="36" hasCustomPrompt="1"/>
          </p:nvPr>
        </p:nvSpPr>
        <p:spPr>
          <a:xfrm>
            <a:off x="1220238" y="3742782"/>
            <a:ext cx="9508722" cy="970535"/>
          </a:xfrm>
          <a:prstGeom prst="rect">
            <a:avLst/>
          </a:prstGeom>
        </p:spPr>
        <p:txBody>
          <a:bodyPr/>
          <a:lstStyle>
            <a:lvl1pPr marL="0" marR="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p>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endParaRPr lang="en-US" sz="818">
              <a:solidFill>
                <a:schemeClr val="accent6">
                  <a:lumMod val="10000"/>
                </a:schemeClr>
              </a:solidFill>
            </a:endParaRPr>
          </a:p>
          <a:p>
            <a:pPr lvl="0"/>
            <a:r>
              <a:rPr lang="en-US" sz="818">
                <a:latin typeface="Arial" panose="020B0604020202020204" pitchFamily="34" charset="0"/>
                <a:cs typeface="Arial" panose="020B0604020202020204" pitchFamily="34" charset="0"/>
              </a:rPr>
              <a:t> </a:t>
            </a:r>
            <a:endParaRPr lang="en-US"/>
          </a:p>
        </p:txBody>
      </p:sp>
      <p:sp>
        <p:nvSpPr>
          <p:cNvPr id="10" name="Text Placeholder 25">
            <a:extLst>
              <a:ext uri="{FF2B5EF4-FFF2-40B4-BE49-F238E27FC236}">
                <a16:creationId xmlns:a16="http://schemas.microsoft.com/office/drawing/2014/main" id="{6E72F450-08C8-4358-A71C-359AB7B572E2}"/>
              </a:ext>
            </a:extLst>
          </p:cNvPr>
          <p:cNvSpPr>
            <a:spLocks noGrp="1"/>
          </p:cNvSpPr>
          <p:nvPr>
            <p:ph type="body" sz="quarter" idx="27" hasCustomPrompt="1"/>
          </p:nvPr>
        </p:nvSpPr>
        <p:spPr>
          <a:xfrm>
            <a:off x="1220238" y="3503815"/>
            <a:ext cx="6970058" cy="279279"/>
          </a:xfrm>
          <a:prstGeom prst="rect">
            <a:avLst/>
          </a:prstGeom>
        </p:spPr>
        <p:txBody>
          <a:bodyPr/>
          <a:lstStyle>
            <a:lvl1pPr marL="0" indent="0">
              <a:lnSpc>
                <a:spcPct val="100000"/>
              </a:lnSpc>
              <a:buNone/>
              <a:defRPr sz="1091" b="1" i="0">
                <a:solidFill>
                  <a:srgbClr val="00AEEF"/>
                </a:solidFill>
                <a:latin typeface="Rockwell" panose="02060603020205020403" pitchFamily="18" charset="77"/>
              </a:defRPr>
            </a:lvl1pPr>
          </a:lstStyle>
          <a:p>
            <a:pPr lvl="0"/>
            <a:r>
              <a:rPr lang="en-US"/>
              <a:t>HEADER GOES HERE</a:t>
            </a:r>
          </a:p>
        </p:txBody>
      </p:sp>
      <p:sp>
        <p:nvSpPr>
          <p:cNvPr id="11" name="Text Placeholder 15">
            <a:extLst>
              <a:ext uri="{FF2B5EF4-FFF2-40B4-BE49-F238E27FC236}">
                <a16:creationId xmlns:a16="http://schemas.microsoft.com/office/drawing/2014/main" id="{9FCCC834-DEC0-41FB-B1C8-76813E4CC050}"/>
              </a:ext>
            </a:extLst>
          </p:cNvPr>
          <p:cNvSpPr>
            <a:spLocks noGrp="1"/>
          </p:cNvSpPr>
          <p:nvPr>
            <p:ph type="body" sz="quarter" idx="37" hasCustomPrompt="1"/>
          </p:nvPr>
        </p:nvSpPr>
        <p:spPr>
          <a:xfrm>
            <a:off x="1220239" y="5062404"/>
            <a:ext cx="3815843" cy="557468"/>
          </a:xfrm>
          <a:prstGeom prst="rect">
            <a:avLst/>
          </a:prstGeom>
        </p:spPr>
        <p:txBody>
          <a:bodyPr/>
          <a:lstStyle>
            <a:lvl1pPr marL="0" marR="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a:t>
            </a:r>
            <a:endParaRPr lang="en-US"/>
          </a:p>
        </p:txBody>
      </p:sp>
      <p:sp>
        <p:nvSpPr>
          <p:cNvPr id="12" name="Text Placeholder 25">
            <a:extLst>
              <a:ext uri="{FF2B5EF4-FFF2-40B4-BE49-F238E27FC236}">
                <a16:creationId xmlns:a16="http://schemas.microsoft.com/office/drawing/2014/main" id="{036B8EB9-BB2A-4F39-8BAD-257188F177A8}"/>
              </a:ext>
            </a:extLst>
          </p:cNvPr>
          <p:cNvSpPr>
            <a:spLocks noGrp="1"/>
          </p:cNvSpPr>
          <p:nvPr>
            <p:ph type="body" sz="quarter" idx="38" hasCustomPrompt="1"/>
          </p:nvPr>
        </p:nvSpPr>
        <p:spPr>
          <a:xfrm>
            <a:off x="1220239" y="4823436"/>
            <a:ext cx="3815842" cy="279279"/>
          </a:xfrm>
          <a:prstGeom prst="rect">
            <a:avLst/>
          </a:prstGeom>
        </p:spPr>
        <p:txBody>
          <a:bodyPr/>
          <a:lstStyle>
            <a:lvl1pPr marL="0" indent="0">
              <a:lnSpc>
                <a:spcPct val="100000"/>
              </a:lnSpc>
              <a:buNone/>
              <a:defRPr sz="1091" b="1" i="0">
                <a:solidFill>
                  <a:srgbClr val="00AEEF"/>
                </a:solidFill>
                <a:latin typeface="Rockwell" panose="02060603020205020403" pitchFamily="18" charset="77"/>
              </a:defRPr>
            </a:lvl1pPr>
          </a:lstStyle>
          <a:p>
            <a:pPr lvl="0"/>
            <a:r>
              <a:rPr lang="en-US"/>
              <a:t>HEADER GOES HERE</a:t>
            </a:r>
          </a:p>
        </p:txBody>
      </p:sp>
      <p:sp>
        <p:nvSpPr>
          <p:cNvPr id="13" name="Text Placeholder 15">
            <a:extLst>
              <a:ext uri="{FF2B5EF4-FFF2-40B4-BE49-F238E27FC236}">
                <a16:creationId xmlns:a16="http://schemas.microsoft.com/office/drawing/2014/main" id="{AD91F4A8-CD11-4457-9981-2722BF2619CF}"/>
              </a:ext>
            </a:extLst>
          </p:cNvPr>
          <p:cNvSpPr>
            <a:spLocks noGrp="1"/>
          </p:cNvSpPr>
          <p:nvPr>
            <p:ph type="body" sz="quarter" idx="39" hasCustomPrompt="1"/>
          </p:nvPr>
        </p:nvSpPr>
        <p:spPr>
          <a:xfrm>
            <a:off x="6913117" y="5062404"/>
            <a:ext cx="3815843" cy="557468"/>
          </a:xfrm>
          <a:prstGeom prst="rect">
            <a:avLst/>
          </a:prstGeom>
        </p:spPr>
        <p:txBody>
          <a:bodyPr/>
          <a:lstStyle>
            <a:lvl1pPr marL="0" marR="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a:t>
            </a:r>
            <a:endParaRPr lang="en-US"/>
          </a:p>
        </p:txBody>
      </p:sp>
      <p:sp>
        <p:nvSpPr>
          <p:cNvPr id="14" name="Text Placeholder 25">
            <a:extLst>
              <a:ext uri="{FF2B5EF4-FFF2-40B4-BE49-F238E27FC236}">
                <a16:creationId xmlns:a16="http://schemas.microsoft.com/office/drawing/2014/main" id="{67A4D1A5-C246-4771-B2CB-2E6DF1617952}"/>
              </a:ext>
            </a:extLst>
          </p:cNvPr>
          <p:cNvSpPr>
            <a:spLocks noGrp="1"/>
          </p:cNvSpPr>
          <p:nvPr>
            <p:ph type="body" sz="quarter" idx="40" hasCustomPrompt="1"/>
          </p:nvPr>
        </p:nvSpPr>
        <p:spPr>
          <a:xfrm>
            <a:off x="6913117" y="4823436"/>
            <a:ext cx="3815842" cy="279279"/>
          </a:xfrm>
          <a:prstGeom prst="rect">
            <a:avLst/>
          </a:prstGeom>
        </p:spPr>
        <p:txBody>
          <a:bodyPr/>
          <a:lstStyle>
            <a:lvl1pPr marL="0" indent="0">
              <a:lnSpc>
                <a:spcPct val="100000"/>
              </a:lnSpc>
              <a:buNone/>
              <a:defRPr sz="1091" b="1" i="0">
                <a:solidFill>
                  <a:srgbClr val="00AEEF"/>
                </a:solidFill>
                <a:latin typeface="Rockwell" panose="02060603020205020403" pitchFamily="18" charset="77"/>
              </a:defRPr>
            </a:lvl1pPr>
          </a:lstStyle>
          <a:p>
            <a:pPr lvl="0"/>
            <a:r>
              <a:rPr lang="en-US"/>
              <a:t>HEADER GOES HERE</a:t>
            </a:r>
          </a:p>
        </p:txBody>
      </p:sp>
    </p:spTree>
    <p:extLst>
      <p:ext uri="{BB962C8B-B14F-4D97-AF65-F5344CB8AC3E}">
        <p14:creationId xmlns:p14="http://schemas.microsoft.com/office/powerpoint/2010/main" val="2946629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658864-049D-4EBB-B161-40D4FB32E8AA}"/>
              </a:ext>
            </a:extLst>
          </p:cNvPr>
          <p:cNvSpPr>
            <a:spLocks noGrp="1"/>
          </p:cNvSpPr>
          <p:nvPr>
            <p:ph type="dt" sz="half" idx="10"/>
          </p:nvPr>
        </p:nvSpPr>
        <p:spPr/>
        <p:txBody>
          <a:bodyPr/>
          <a:lstStyle/>
          <a:p>
            <a:fld id="{08373B0F-4BB8-45C8-AE10-BD0A56EC8693}" type="datetime1">
              <a:rPr lang="en-US" smtClean="0"/>
              <a:t>10/16/2023</a:t>
            </a:fld>
            <a:endParaRPr lang="en-US"/>
          </a:p>
        </p:txBody>
      </p:sp>
      <p:sp>
        <p:nvSpPr>
          <p:cNvPr id="4" name="Footer Placeholder 3">
            <a:extLst>
              <a:ext uri="{FF2B5EF4-FFF2-40B4-BE49-F238E27FC236}">
                <a16:creationId xmlns:a16="http://schemas.microsoft.com/office/drawing/2014/main" id="{2624093D-2412-4CE1-9A51-A70143DF4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53ABEB-4B5D-4E5D-AF17-448649E2C3D8}"/>
              </a:ext>
            </a:extLst>
          </p:cNvPr>
          <p:cNvSpPr>
            <a:spLocks noGrp="1"/>
          </p:cNvSpPr>
          <p:nvPr>
            <p:ph type="sldNum" sz="quarter" idx="12"/>
          </p:nvPr>
        </p:nvSpPr>
        <p:spPr/>
        <p:txBody>
          <a:body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
        <p:nvSpPr>
          <p:cNvPr id="24" name="Picture Placeholder 3">
            <a:extLst>
              <a:ext uri="{FF2B5EF4-FFF2-40B4-BE49-F238E27FC236}">
                <a16:creationId xmlns:a16="http://schemas.microsoft.com/office/drawing/2014/main" id="{A3CF2AA4-607B-4A57-8DEC-145C2321F446}"/>
              </a:ext>
            </a:extLst>
          </p:cNvPr>
          <p:cNvSpPr>
            <a:spLocks noGrp="1"/>
          </p:cNvSpPr>
          <p:nvPr>
            <p:ph type="pic" sz="quarter" idx="4294967295"/>
          </p:nvPr>
        </p:nvSpPr>
        <p:spPr>
          <a:xfrm>
            <a:off x="8683756" y="1892776"/>
            <a:ext cx="3512689" cy="4549587"/>
          </a:xfrm>
          <a:prstGeom prst="rect">
            <a:avLst/>
          </a:prstGeom>
        </p:spPr>
        <p:txBody>
          <a:bodyPr/>
          <a:lstStyle>
            <a:lvl1pPr>
              <a:defRPr/>
            </a:lvl1pPr>
          </a:lstStyle>
          <a:p>
            <a:r>
              <a:rPr lang="en-US"/>
              <a:t>Click icon to add picture</a:t>
            </a:r>
          </a:p>
        </p:txBody>
      </p:sp>
      <p:sp>
        <p:nvSpPr>
          <p:cNvPr id="25" name="Text Placeholder 23">
            <a:extLst>
              <a:ext uri="{FF2B5EF4-FFF2-40B4-BE49-F238E27FC236}">
                <a16:creationId xmlns:a16="http://schemas.microsoft.com/office/drawing/2014/main" id="{3AC6B1DA-499A-4145-9F8D-41CAF6F5FA2A}"/>
              </a:ext>
            </a:extLst>
          </p:cNvPr>
          <p:cNvSpPr>
            <a:spLocks noGrp="1"/>
          </p:cNvSpPr>
          <p:nvPr>
            <p:ph type="body" sz="quarter" idx="20" hasCustomPrompt="1"/>
          </p:nvPr>
        </p:nvSpPr>
        <p:spPr>
          <a:xfrm>
            <a:off x="1276597" y="218601"/>
            <a:ext cx="10283631" cy="267472"/>
          </a:xfrm>
          <a:prstGeom prst="rect">
            <a:avLst/>
          </a:prstGeom>
        </p:spPr>
        <p:txBody>
          <a:bodyPr/>
          <a:lstStyle>
            <a:lvl1pPr marL="0" indent="0">
              <a:lnSpc>
                <a:spcPct val="80000"/>
              </a:lnSpc>
              <a:buNone/>
              <a:defRPr sz="2659" b="0" i="0">
                <a:solidFill>
                  <a:srgbClr val="004980"/>
                </a:solidFill>
                <a:latin typeface="Rockwell" panose="02060603020205020403" pitchFamily="18" charset="77"/>
              </a:defRPr>
            </a:lvl1pPr>
            <a:lvl2pPr marL="264961" indent="0">
              <a:buNone/>
              <a:defRPr/>
            </a:lvl2pPr>
          </a:lstStyle>
          <a:p>
            <a:pPr lvl="0"/>
            <a:r>
              <a:rPr lang="en-US"/>
              <a:t>TITLE </a:t>
            </a:r>
          </a:p>
        </p:txBody>
      </p:sp>
      <p:sp>
        <p:nvSpPr>
          <p:cNvPr id="26" name="Text Placeholder 43">
            <a:extLst>
              <a:ext uri="{FF2B5EF4-FFF2-40B4-BE49-F238E27FC236}">
                <a16:creationId xmlns:a16="http://schemas.microsoft.com/office/drawing/2014/main" id="{B1A86DBB-6DE1-4C3E-87EE-CE9D7ED185A4}"/>
              </a:ext>
            </a:extLst>
          </p:cNvPr>
          <p:cNvSpPr>
            <a:spLocks noGrp="1"/>
          </p:cNvSpPr>
          <p:nvPr>
            <p:ph type="body" sz="quarter" idx="33" hasCustomPrompt="1"/>
          </p:nvPr>
        </p:nvSpPr>
        <p:spPr>
          <a:xfrm>
            <a:off x="1276599" y="547800"/>
            <a:ext cx="10283631" cy="510758"/>
          </a:xfrm>
          <a:prstGeom prst="rect">
            <a:avLst/>
          </a:prstGeom>
        </p:spPr>
        <p:txBody>
          <a:bodyPr/>
          <a:lstStyle>
            <a:lvl1pPr marL="0" indent="0">
              <a:lnSpc>
                <a:spcPct val="75000"/>
              </a:lnSpc>
              <a:buNone/>
              <a:defRPr sz="2659" b="1" i="0">
                <a:solidFill>
                  <a:schemeClr val="bg1"/>
                </a:solidFill>
                <a:latin typeface="Arial Black" panose="020B0604020202020204" pitchFamily="34" charset="0"/>
                <a:cs typeface="Arial Black" panose="020B0604020202020204" pitchFamily="34" charset="0"/>
              </a:defRPr>
            </a:lvl1pPr>
          </a:lstStyle>
          <a:p>
            <a:pPr lvl="0"/>
            <a:r>
              <a:rPr lang="en-US"/>
              <a:t>SECOND TITLE</a:t>
            </a:r>
          </a:p>
        </p:txBody>
      </p:sp>
      <p:sp>
        <p:nvSpPr>
          <p:cNvPr id="27" name="Text Placeholder 15">
            <a:extLst>
              <a:ext uri="{FF2B5EF4-FFF2-40B4-BE49-F238E27FC236}">
                <a16:creationId xmlns:a16="http://schemas.microsoft.com/office/drawing/2014/main" id="{EEF22C77-A34B-49A5-B96D-975061E57D0C}"/>
              </a:ext>
            </a:extLst>
          </p:cNvPr>
          <p:cNvSpPr>
            <a:spLocks noGrp="1"/>
          </p:cNvSpPr>
          <p:nvPr>
            <p:ph type="body" sz="quarter" idx="34" hasCustomPrompt="1"/>
          </p:nvPr>
        </p:nvSpPr>
        <p:spPr>
          <a:xfrm>
            <a:off x="924293" y="2421266"/>
            <a:ext cx="7626806" cy="896456"/>
          </a:xfrm>
          <a:prstGeom prst="rect">
            <a:avLst/>
          </a:prstGeom>
        </p:spPr>
        <p:txBody>
          <a:bodyPr/>
          <a:lstStyle>
            <a:lvl1pPr marL="0" marR="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a:p>
        </p:txBody>
      </p:sp>
      <p:sp>
        <p:nvSpPr>
          <p:cNvPr id="28" name="Text Placeholder 25">
            <a:extLst>
              <a:ext uri="{FF2B5EF4-FFF2-40B4-BE49-F238E27FC236}">
                <a16:creationId xmlns:a16="http://schemas.microsoft.com/office/drawing/2014/main" id="{08F00AAD-CB3A-4ADE-B352-21FB8A1F2B87}"/>
              </a:ext>
            </a:extLst>
          </p:cNvPr>
          <p:cNvSpPr>
            <a:spLocks noGrp="1"/>
          </p:cNvSpPr>
          <p:nvPr>
            <p:ph type="body" sz="quarter" idx="40" hasCustomPrompt="1"/>
          </p:nvPr>
        </p:nvSpPr>
        <p:spPr>
          <a:xfrm>
            <a:off x="929146" y="2100487"/>
            <a:ext cx="7621953" cy="171289"/>
          </a:xfrm>
          <a:prstGeom prst="rect">
            <a:avLst/>
          </a:prstGeom>
        </p:spPr>
        <p:txBody>
          <a:bodyPr/>
          <a:lstStyle>
            <a:lvl1pPr marL="0" indent="0" algn="l">
              <a:lnSpc>
                <a:spcPct val="100000"/>
              </a:lnSpc>
              <a:buNone/>
              <a:defRPr sz="955" b="1" i="0">
                <a:solidFill>
                  <a:srgbClr val="004980"/>
                </a:solidFill>
                <a:latin typeface="Rockwell" panose="02060603020205020403" pitchFamily="18" charset="77"/>
              </a:defRPr>
            </a:lvl1pPr>
          </a:lstStyle>
          <a:p>
            <a:pPr lvl="0"/>
            <a:r>
              <a:rPr lang="en-US"/>
              <a:t>HEADER GOES HERE</a:t>
            </a:r>
          </a:p>
        </p:txBody>
      </p:sp>
      <p:sp>
        <p:nvSpPr>
          <p:cNvPr id="29" name="Text Placeholder 25">
            <a:extLst>
              <a:ext uri="{FF2B5EF4-FFF2-40B4-BE49-F238E27FC236}">
                <a16:creationId xmlns:a16="http://schemas.microsoft.com/office/drawing/2014/main" id="{0E1EFEE1-B61C-41AC-B5D8-4B394CFB85F7}"/>
              </a:ext>
            </a:extLst>
          </p:cNvPr>
          <p:cNvSpPr>
            <a:spLocks noGrp="1"/>
          </p:cNvSpPr>
          <p:nvPr>
            <p:ph type="body" sz="quarter" idx="38" hasCustomPrompt="1"/>
          </p:nvPr>
        </p:nvSpPr>
        <p:spPr>
          <a:xfrm>
            <a:off x="878980" y="1096040"/>
            <a:ext cx="3366050" cy="279279"/>
          </a:xfrm>
          <a:prstGeom prst="rect">
            <a:avLst/>
          </a:prstGeom>
        </p:spPr>
        <p:txBody>
          <a:bodyPr/>
          <a:lstStyle>
            <a:lvl1pPr marL="0" indent="0" algn="ctr">
              <a:lnSpc>
                <a:spcPct val="100000"/>
              </a:lnSpc>
              <a:buNone/>
              <a:defRPr sz="818" b="1" i="0">
                <a:solidFill>
                  <a:srgbClr val="00AEEF"/>
                </a:solidFill>
                <a:latin typeface="Rockwell" panose="02060603020205020403" pitchFamily="18" charset="77"/>
              </a:defRPr>
            </a:lvl1pPr>
          </a:lstStyle>
          <a:p>
            <a:pPr lvl="0"/>
            <a:r>
              <a:rPr lang="en-US"/>
              <a:t>HEADER GOES HERE</a:t>
            </a:r>
          </a:p>
        </p:txBody>
      </p:sp>
      <p:sp>
        <p:nvSpPr>
          <p:cNvPr id="30" name="Text Placeholder 31">
            <a:extLst>
              <a:ext uri="{FF2B5EF4-FFF2-40B4-BE49-F238E27FC236}">
                <a16:creationId xmlns:a16="http://schemas.microsoft.com/office/drawing/2014/main" id="{C53B8F03-FBF8-4AA0-9208-FA8FC641AC9E}"/>
              </a:ext>
            </a:extLst>
          </p:cNvPr>
          <p:cNvSpPr>
            <a:spLocks noGrp="1"/>
          </p:cNvSpPr>
          <p:nvPr>
            <p:ph type="body" sz="quarter" idx="41" hasCustomPrompt="1"/>
          </p:nvPr>
        </p:nvSpPr>
        <p:spPr>
          <a:xfrm>
            <a:off x="878979" y="1247610"/>
            <a:ext cx="3359275" cy="636854"/>
          </a:xfrm>
          <a:prstGeom prst="rect">
            <a:avLst/>
          </a:prstGeom>
        </p:spPr>
        <p:txBody>
          <a:bodyPr/>
          <a:lstStyle>
            <a:lvl1pPr marL="0" marR="0" indent="0" algn="ctr"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tx1"/>
                </a:solidFill>
                <a:latin typeface="Arial" panose="020B0604020202020204" pitchFamily="34" charset="0"/>
                <a:cs typeface="Arial" panose="020B0604020202020204" pitchFamily="34" charset="0"/>
              </a:defRPr>
            </a:lvl1pPr>
            <a:lvl2pPr marL="264961" indent="0" algn="ctr">
              <a:buNone/>
              <a:defRPr sz="818">
                <a:latin typeface="Arial" panose="020B0604020202020204" pitchFamily="34" charset="0"/>
                <a:cs typeface="Arial" panose="020B0604020202020204" pitchFamily="34" charset="0"/>
              </a:defRPr>
            </a:lvl2pPr>
            <a:lvl3pPr marL="529922" indent="0" algn="ctr">
              <a:buNone/>
              <a:defRPr sz="818">
                <a:latin typeface="Arial" panose="020B0604020202020204" pitchFamily="34" charset="0"/>
                <a:cs typeface="Arial" panose="020B0604020202020204" pitchFamily="34" charset="0"/>
              </a:defRPr>
            </a:lvl3pPr>
            <a:lvl4pPr marL="794883" indent="0" algn="ctr">
              <a:buNone/>
              <a:defRPr sz="818">
                <a:latin typeface="Arial" panose="020B0604020202020204" pitchFamily="34" charset="0"/>
                <a:cs typeface="Arial" panose="020B0604020202020204" pitchFamily="34" charset="0"/>
              </a:defRPr>
            </a:lvl4pPr>
            <a:lvl5pPr marL="1059844" indent="0" algn="ctr">
              <a:buNone/>
              <a:defRPr sz="818">
                <a:latin typeface="Arial" panose="020B0604020202020204" pitchFamily="34" charset="0"/>
                <a:cs typeface="Arial" panose="020B0604020202020204" pitchFamily="34" charset="0"/>
              </a:defRPr>
            </a:lvl5pPr>
          </a:lstStyle>
          <a:p>
            <a:pPr marL="0" marR="0" lvl="0" indent="0" algn="ctr"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a:t>Copy goes here copy goes here copy goes here copy goes here copy goes here copy goes here</a:t>
            </a:r>
          </a:p>
          <a:p>
            <a:pPr lvl="0"/>
            <a:endParaRPr lang="en-US"/>
          </a:p>
        </p:txBody>
      </p:sp>
      <p:sp>
        <p:nvSpPr>
          <p:cNvPr id="31" name="Text Placeholder 25">
            <a:extLst>
              <a:ext uri="{FF2B5EF4-FFF2-40B4-BE49-F238E27FC236}">
                <a16:creationId xmlns:a16="http://schemas.microsoft.com/office/drawing/2014/main" id="{DB36EC1F-F07E-4E68-B92B-F974D7201C76}"/>
              </a:ext>
            </a:extLst>
          </p:cNvPr>
          <p:cNvSpPr>
            <a:spLocks noGrp="1"/>
          </p:cNvSpPr>
          <p:nvPr>
            <p:ph type="body" sz="quarter" idx="42" hasCustomPrompt="1"/>
          </p:nvPr>
        </p:nvSpPr>
        <p:spPr>
          <a:xfrm>
            <a:off x="4789982" y="1100196"/>
            <a:ext cx="3366050" cy="279279"/>
          </a:xfrm>
          <a:prstGeom prst="rect">
            <a:avLst/>
          </a:prstGeom>
        </p:spPr>
        <p:txBody>
          <a:bodyPr/>
          <a:lstStyle>
            <a:lvl1pPr marL="0" indent="0" algn="ctr">
              <a:lnSpc>
                <a:spcPct val="100000"/>
              </a:lnSpc>
              <a:buNone/>
              <a:defRPr sz="818" b="1" i="0">
                <a:solidFill>
                  <a:srgbClr val="00AEEF"/>
                </a:solidFill>
                <a:latin typeface="Rockwell" panose="02060603020205020403" pitchFamily="18" charset="77"/>
              </a:defRPr>
            </a:lvl1pPr>
          </a:lstStyle>
          <a:p>
            <a:pPr lvl="0"/>
            <a:r>
              <a:rPr lang="en-US"/>
              <a:t>HEADER GOES HERE</a:t>
            </a:r>
          </a:p>
        </p:txBody>
      </p:sp>
      <p:sp>
        <p:nvSpPr>
          <p:cNvPr id="32" name="Text Placeholder 31">
            <a:extLst>
              <a:ext uri="{FF2B5EF4-FFF2-40B4-BE49-F238E27FC236}">
                <a16:creationId xmlns:a16="http://schemas.microsoft.com/office/drawing/2014/main" id="{4397A6D4-812C-413B-B92F-3BB88E2805F4}"/>
              </a:ext>
            </a:extLst>
          </p:cNvPr>
          <p:cNvSpPr>
            <a:spLocks noGrp="1"/>
          </p:cNvSpPr>
          <p:nvPr>
            <p:ph type="body" sz="quarter" idx="43" hasCustomPrompt="1"/>
          </p:nvPr>
        </p:nvSpPr>
        <p:spPr>
          <a:xfrm>
            <a:off x="4789981" y="1251766"/>
            <a:ext cx="3359275" cy="636854"/>
          </a:xfrm>
          <a:prstGeom prst="rect">
            <a:avLst/>
          </a:prstGeom>
        </p:spPr>
        <p:txBody>
          <a:bodyPr/>
          <a:lstStyle>
            <a:lvl1pPr marL="0" marR="0" indent="0" algn="ctr"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tx1"/>
                </a:solidFill>
                <a:latin typeface="Arial" panose="020B0604020202020204" pitchFamily="34" charset="0"/>
                <a:cs typeface="Arial" panose="020B0604020202020204" pitchFamily="34" charset="0"/>
              </a:defRPr>
            </a:lvl1pPr>
            <a:lvl2pPr marL="264961" indent="0" algn="ctr">
              <a:buNone/>
              <a:defRPr sz="818">
                <a:latin typeface="Arial" panose="020B0604020202020204" pitchFamily="34" charset="0"/>
                <a:cs typeface="Arial" panose="020B0604020202020204" pitchFamily="34" charset="0"/>
              </a:defRPr>
            </a:lvl2pPr>
            <a:lvl3pPr marL="529922" indent="0" algn="ctr">
              <a:buNone/>
              <a:defRPr sz="818">
                <a:latin typeface="Arial" panose="020B0604020202020204" pitchFamily="34" charset="0"/>
                <a:cs typeface="Arial" panose="020B0604020202020204" pitchFamily="34" charset="0"/>
              </a:defRPr>
            </a:lvl3pPr>
            <a:lvl4pPr marL="794883" indent="0" algn="ctr">
              <a:buNone/>
              <a:defRPr sz="818">
                <a:latin typeface="Arial" panose="020B0604020202020204" pitchFamily="34" charset="0"/>
                <a:cs typeface="Arial" panose="020B0604020202020204" pitchFamily="34" charset="0"/>
              </a:defRPr>
            </a:lvl4pPr>
            <a:lvl5pPr marL="1059844" indent="0" algn="ctr">
              <a:buNone/>
              <a:defRPr sz="818">
                <a:latin typeface="Arial" panose="020B0604020202020204" pitchFamily="34" charset="0"/>
                <a:cs typeface="Arial" panose="020B0604020202020204" pitchFamily="34" charset="0"/>
              </a:defRPr>
            </a:lvl5pPr>
          </a:lstStyle>
          <a:p>
            <a:pPr marL="0" marR="0" lvl="0" indent="0" algn="ctr"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a:t>Copy goes here copy goes here copy goes here copy goes here copy goes here copy goes here</a:t>
            </a:r>
          </a:p>
          <a:p>
            <a:pPr lvl="0"/>
            <a:endParaRPr lang="en-US"/>
          </a:p>
        </p:txBody>
      </p:sp>
      <p:sp>
        <p:nvSpPr>
          <p:cNvPr id="33" name="Text Placeholder 25">
            <a:extLst>
              <a:ext uri="{FF2B5EF4-FFF2-40B4-BE49-F238E27FC236}">
                <a16:creationId xmlns:a16="http://schemas.microsoft.com/office/drawing/2014/main" id="{8E9B51BA-F632-4830-9E0E-D053708E82B2}"/>
              </a:ext>
            </a:extLst>
          </p:cNvPr>
          <p:cNvSpPr>
            <a:spLocks noGrp="1"/>
          </p:cNvSpPr>
          <p:nvPr>
            <p:ph type="body" sz="quarter" idx="44" hasCustomPrompt="1"/>
          </p:nvPr>
        </p:nvSpPr>
        <p:spPr>
          <a:xfrm>
            <a:off x="8194180" y="1100196"/>
            <a:ext cx="3366050" cy="279279"/>
          </a:xfrm>
          <a:prstGeom prst="rect">
            <a:avLst/>
          </a:prstGeom>
        </p:spPr>
        <p:txBody>
          <a:bodyPr/>
          <a:lstStyle>
            <a:lvl1pPr marL="0" indent="0" algn="ctr">
              <a:lnSpc>
                <a:spcPct val="100000"/>
              </a:lnSpc>
              <a:buNone/>
              <a:defRPr sz="818" b="1" i="0">
                <a:solidFill>
                  <a:srgbClr val="00AEEF"/>
                </a:solidFill>
                <a:latin typeface="Rockwell" panose="02060603020205020403" pitchFamily="18" charset="77"/>
              </a:defRPr>
            </a:lvl1pPr>
          </a:lstStyle>
          <a:p>
            <a:pPr lvl="0"/>
            <a:r>
              <a:rPr lang="en-US"/>
              <a:t>HEADER GOES HERE</a:t>
            </a:r>
          </a:p>
        </p:txBody>
      </p:sp>
      <p:sp>
        <p:nvSpPr>
          <p:cNvPr id="34" name="Text Placeholder 31">
            <a:extLst>
              <a:ext uri="{FF2B5EF4-FFF2-40B4-BE49-F238E27FC236}">
                <a16:creationId xmlns:a16="http://schemas.microsoft.com/office/drawing/2014/main" id="{FDBF9552-10B2-49A3-91DE-E0FBA22E64D3}"/>
              </a:ext>
            </a:extLst>
          </p:cNvPr>
          <p:cNvSpPr>
            <a:spLocks noGrp="1"/>
          </p:cNvSpPr>
          <p:nvPr>
            <p:ph type="body" sz="quarter" idx="45" hasCustomPrompt="1"/>
          </p:nvPr>
        </p:nvSpPr>
        <p:spPr>
          <a:xfrm>
            <a:off x="8194179" y="1251766"/>
            <a:ext cx="3359275" cy="636854"/>
          </a:xfrm>
          <a:prstGeom prst="rect">
            <a:avLst/>
          </a:prstGeom>
        </p:spPr>
        <p:txBody>
          <a:bodyPr/>
          <a:lstStyle>
            <a:lvl1pPr marL="0" marR="0" indent="0" algn="ctr"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tx1"/>
                </a:solidFill>
                <a:latin typeface="Arial" panose="020B0604020202020204" pitchFamily="34" charset="0"/>
                <a:cs typeface="Arial" panose="020B0604020202020204" pitchFamily="34" charset="0"/>
              </a:defRPr>
            </a:lvl1pPr>
            <a:lvl2pPr marL="264961" indent="0" algn="ctr">
              <a:buNone/>
              <a:defRPr sz="818">
                <a:latin typeface="Arial" panose="020B0604020202020204" pitchFamily="34" charset="0"/>
                <a:cs typeface="Arial" panose="020B0604020202020204" pitchFamily="34" charset="0"/>
              </a:defRPr>
            </a:lvl2pPr>
            <a:lvl3pPr marL="529922" indent="0" algn="ctr">
              <a:buNone/>
              <a:defRPr sz="818">
                <a:latin typeface="Arial" panose="020B0604020202020204" pitchFamily="34" charset="0"/>
                <a:cs typeface="Arial" panose="020B0604020202020204" pitchFamily="34" charset="0"/>
              </a:defRPr>
            </a:lvl3pPr>
            <a:lvl4pPr marL="794883" indent="0" algn="ctr">
              <a:buNone/>
              <a:defRPr sz="818">
                <a:latin typeface="Arial" panose="020B0604020202020204" pitchFamily="34" charset="0"/>
                <a:cs typeface="Arial" panose="020B0604020202020204" pitchFamily="34" charset="0"/>
              </a:defRPr>
            </a:lvl4pPr>
            <a:lvl5pPr marL="1059844" indent="0" algn="ctr">
              <a:buNone/>
              <a:defRPr sz="818">
                <a:latin typeface="Arial" panose="020B0604020202020204" pitchFamily="34" charset="0"/>
                <a:cs typeface="Arial" panose="020B0604020202020204" pitchFamily="34" charset="0"/>
              </a:defRPr>
            </a:lvl5pPr>
          </a:lstStyle>
          <a:p>
            <a:pPr marL="0" marR="0" lvl="0" indent="0" algn="ctr"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a:t>Copy goes here copy goes here copy goes here copy goes here copy goes here copy goes here</a:t>
            </a:r>
          </a:p>
          <a:p>
            <a:pPr lvl="0"/>
            <a:endParaRPr lang="en-US"/>
          </a:p>
        </p:txBody>
      </p:sp>
      <p:sp>
        <p:nvSpPr>
          <p:cNvPr id="35" name="Text Placeholder 25">
            <a:extLst>
              <a:ext uri="{FF2B5EF4-FFF2-40B4-BE49-F238E27FC236}">
                <a16:creationId xmlns:a16="http://schemas.microsoft.com/office/drawing/2014/main" id="{350D8728-A6CF-46DB-BDC3-AFC58873E5BA}"/>
              </a:ext>
            </a:extLst>
          </p:cNvPr>
          <p:cNvSpPr>
            <a:spLocks noGrp="1"/>
          </p:cNvSpPr>
          <p:nvPr>
            <p:ph type="body" sz="quarter" idx="46" hasCustomPrompt="1"/>
          </p:nvPr>
        </p:nvSpPr>
        <p:spPr>
          <a:xfrm>
            <a:off x="926791" y="2245959"/>
            <a:ext cx="7621953" cy="171288"/>
          </a:xfrm>
          <a:prstGeom prst="rect">
            <a:avLst/>
          </a:prstGeom>
        </p:spPr>
        <p:txBody>
          <a:bodyPr>
            <a:noAutofit/>
          </a:bodyPr>
          <a:lstStyle>
            <a:lvl1pPr marL="0" indent="0" algn="l">
              <a:lnSpc>
                <a:spcPct val="100000"/>
              </a:lnSpc>
              <a:buNone/>
              <a:defRPr sz="955" b="1" i="0">
                <a:solidFill>
                  <a:srgbClr val="3BC1CA"/>
                </a:solidFill>
                <a:latin typeface="Rockwell" panose="02060603020205020403" pitchFamily="18" charset="77"/>
              </a:defRPr>
            </a:lvl1pPr>
          </a:lstStyle>
          <a:p>
            <a:pPr lvl="0"/>
            <a:r>
              <a:rPr lang="en-US"/>
              <a:t>Subhead here subhead here subhead here</a:t>
            </a:r>
          </a:p>
        </p:txBody>
      </p:sp>
      <p:sp>
        <p:nvSpPr>
          <p:cNvPr id="36" name="Text Placeholder 15">
            <a:extLst>
              <a:ext uri="{FF2B5EF4-FFF2-40B4-BE49-F238E27FC236}">
                <a16:creationId xmlns:a16="http://schemas.microsoft.com/office/drawing/2014/main" id="{3A255BF7-0133-4318-84E1-B5CB641C5600}"/>
              </a:ext>
            </a:extLst>
          </p:cNvPr>
          <p:cNvSpPr>
            <a:spLocks noGrp="1"/>
          </p:cNvSpPr>
          <p:nvPr>
            <p:ph type="body" sz="quarter" idx="47" hasCustomPrompt="1"/>
          </p:nvPr>
        </p:nvSpPr>
        <p:spPr>
          <a:xfrm>
            <a:off x="921938" y="3645607"/>
            <a:ext cx="7626806" cy="896456"/>
          </a:xfrm>
          <a:prstGeom prst="rect">
            <a:avLst/>
          </a:prstGeom>
        </p:spPr>
        <p:txBody>
          <a:bodyPr/>
          <a:lstStyle>
            <a:lvl1pPr marL="0" marR="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a:p>
        </p:txBody>
      </p:sp>
      <p:sp>
        <p:nvSpPr>
          <p:cNvPr id="37" name="Text Placeholder 25">
            <a:extLst>
              <a:ext uri="{FF2B5EF4-FFF2-40B4-BE49-F238E27FC236}">
                <a16:creationId xmlns:a16="http://schemas.microsoft.com/office/drawing/2014/main" id="{7F65B3D2-C047-46E7-81AD-38C9262DB317}"/>
              </a:ext>
            </a:extLst>
          </p:cNvPr>
          <p:cNvSpPr>
            <a:spLocks noGrp="1"/>
          </p:cNvSpPr>
          <p:nvPr>
            <p:ph type="body" sz="quarter" idx="48" hasCustomPrompt="1"/>
          </p:nvPr>
        </p:nvSpPr>
        <p:spPr>
          <a:xfrm>
            <a:off x="926791" y="3324828"/>
            <a:ext cx="7621953" cy="171289"/>
          </a:xfrm>
          <a:prstGeom prst="rect">
            <a:avLst/>
          </a:prstGeom>
        </p:spPr>
        <p:txBody>
          <a:bodyPr/>
          <a:lstStyle>
            <a:lvl1pPr marL="0" indent="0" algn="l">
              <a:lnSpc>
                <a:spcPct val="100000"/>
              </a:lnSpc>
              <a:buNone/>
              <a:defRPr sz="955" b="1" i="0">
                <a:solidFill>
                  <a:srgbClr val="004980"/>
                </a:solidFill>
                <a:latin typeface="Rockwell" panose="02060603020205020403" pitchFamily="18" charset="77"/>
              </a:defRPr>
            </a:lvl1pPr>
          </a:lstStyle>
          <a:p>
            <a:pPr lvl="0"/>
            <a:r>
              <a:rPr lang="en-US"/>
              <a:t>HEADER GOES HERE</a:t>
            </a:r>
          </a:p>
        </p:txBody>
      </p:sp>
      <p:sp>
        <p:nvSpPr>
          <p:cNvPr id="38" name="Text Placeholder 25">
            <a:extLst>
              <a:ext uri="{FF2B5EF4-FFF2-40B4-BE49-F238E27FC236}">
                <a16:creationId xmlns:a16="http://schemas.microsoft.com/office/drawing/2014/main" id="{D4E01E31-DD24-44F8-B60F-247E9B32217B}"/>
              </a:ext>
            </a:extLst>
          </p:cNvPr>
          <p:cNvSpPr>
            <a:spLocks noGrp="1"/>
          </p:cNvSpPr>
          <p:nvPr>
            <p:ph type="body" sz="quarter" idx="49" hasCustomPrompt="1"/>
          </p:nvPr>
        </p:nvSpPr>
        <p:spPr>
          <a:xfrm>
            <a:off x="924437" y="3470300"/>
            <a:ext cx="7621953" cy="171288"/>
          </a:xfrm>
          <a:prstGeom prst="rect">
            <a:avLst/>
          </a:prstGeom>
        </p:spPr>
        <p:txBody>
          <a:bodyPr>
            <a:noAutofit/>
          </a:bodyPr>
          <a:lstStyle>
            <a:lvl1pPr marL="0" indent="0" algn="l">
              <a:lnSpc>
                <a:spcPct val="100000"/>
              </a:lnSpc>
              <a:buNone/>
              <a:defRPr sz="955" b="1" i="0">
                <a:solidFill>
                  <a:srgbClr val="3BC1CA"/>
                </a:solidFill>
                <a:latin typeface="Rockwell" panose="02060603020205020403" pitchFamily="18" charset="77"/>
              </a:defRPr>
            </a:lvl1pPr>
          </a:lstStyle>
          <a:p>
            <a:pPr lvl="0"/>
            <a:r>
              <a:rPr lang="en-US"/>
              <a:t>Subhead here subhead here subhead here</a:t>
            </a:r>
          </a:p>
        </p:txBody>
      </p:sp>
      <p:sp>
        <p:nvSpPr>
          <p:cNvPr id="39" name="Text Placeholder 15">
            <a:extLst>
              <a:ext uri="{FF2B5EF4-FFF2-40B4-BE49-F238E27FC236}">
                <a16:creationId xmlns:a16="http://schemas.microsoft.com/office/drawing/2014/main" id="{7B2CEE0F-8938-4895-AE66-2A864CA5FAD7}"/>
              </a:ext>
            </a:extLst>
          </p:cNvPr>
          <p:cNvSpPr>
            <a:spLocks noGrp="1"/>
          </p:cNvSpPr>
          <p:nvPr>
            <p:ph type="body" sz="quarter" idx="50" hasCustomPrompt="1"/>
          </p:nvPr>
        </p:nvSpPr>
        <p:spPr>
          <a:xfrm>
            <a:off x="907737" y="4861348"/>
            <a:ext cx="7626806" cy="636854"/>
          </a:xfrm>
          <a:prstGeom prst="rect">
            <a:avLst/>
          </a:prstGeom>
        </p:spPr>
        <p:txBody>
          <a:bodyPr/>
          <a:lstStyle>
            <a:lvl1pPr marL="0" marR="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sz="818">
                <a:solidFill>
                  <a:schemeClr val="bg2">
                    <a:lumMod val="10000"/>
                  </a:schemeClr>
                </a:solidFill>
                <a:latin typeface="Arial" panose="020B0604020202020204" pitchFamily="34" charset="0"/>
                <a:cs typeface="Arial" panose="020B0604020202020204" pitchFamily="34" charset="0"/>
              </a:defRPr>
            </a:lvl1pPr>
          </a:lstStyle>
          <a:p>
            <a:pPr marL="0" marR="0" lvl="0" indent="0" algn="l" defTabSz="529922" rtl="0" eaLnBrk="1" fontAlgn="auto" latinLnBrk="0" hangingPunct="1">
              <a:lnSpc>
                <a:spcPct val="90000"/>
              </a:lnSpc>
              <a:spcBef>
                <a:spcPts val="580"/>
              </a:spcBef>
              <a:spcAft>
                <a:spcPts val="0"/>
              </a:spcAft>
              <a:buClrTx/>
              <a:buSzTx/>
              <a:buFont typeface="Arial" panose="020B0604020202020204" pitchFamily="34" charset="0"/>
              <a:buNone/>
              <a:tabLst/>
              <a:defRPr/>
            </a:pPr>
            <a:r>
              <a:rPr lang="en-US" sz="818">
                <a:solidFill>
                  <a:schemeClr val="accent6">
                    <a:lumMod val="10000"/>
                  </a:schemeClr>
                </a:solidFill>
              </a:rPr>
              <a:t>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 copy and bullets</a:t>
            </a:r>
            <a:endParaRPr lang="en-US"/>
          </a:p>
        </p:txBody>
      </p:sp>
      <p:sp>
        <p:nvSpPr>
          <p:cNvPr id="40" name="Text Placeholder 25">
            <a:extLst>
              <a:ext uri="{FF2B5EF4-FFF2-40B4-BE49-F238E27FC236}">
                <a16:creationId xmlns:a16="http://schemas.microsoft.com/office/drawing/2014/main" id="{F001595B-2D8C-4DFD-8DCE-F37C7668DA72}"/>
              </a:ext>
            </a:extLst>
          </p:cNvPr>
          <p:cNvSpPr>
            <a:spLocks noGrp="1"/>
          </p:cNvSpPr>
          <p:nvPr>
            <p:ph type="body" sz="quarter" idx="51" hasCustomPrompt="1"/>
          </p:nvPr>
        </p:nvSpPr>
        <p:spPr>
          <a:xfrm>
            <a:off x="912591" y="4540569"/>
            <a:ext cx="7621953" cy="171289"/>
          </a:xfrm>
          <a:prstGeom prst="rect">
            <a:avLst/>
          </a:prstGeom>
        </p:spPr>
        <p:txBody>
          <a:bodyPr/>
          <a:lstStyle>
            <a:lvl1pPr marL="0" indent="0" algn="l">
              <a:lnSpc>
                <a:spcPct val="100000"/>
              </a:lnSpc>
              <a:buNone/>
              <a:defRPr sz="955" b="1" i="0">
                <a:solidFill>
                  <a:srgbClr val="004980"/>
                </a:solidFill>
                <a:latin typeface="Rockwell" panose="02060603020205020403" pitchFamily="18" charset="77"/>
              </a:defRPr>
            </a:lvl1pPr>
          </a:lstStyle>
          <a:p>
            <a:pPr lvl="0"/>
            <a:r>
              <a:rPr lang="en-US"/>
              <a:t>HEADER GOES HERE</a:t>
            </a:r>
          </a:p>
        </p:txBody>
      </p:sp>
      <p:sp>
        <p:nvSpPr>
          <p:cNvPr id="41" name="Text Placeholder 25">
            <a:extLst>
              <a:ext uri="{FF2B5EF4-FFF2-40B4-BE49-F238E27FC236}">
                <a16:creationId xmlns:a16="http://schemas.microsoft.com/office/drawing/2014/main" id="{DB2D70EA-871C-46FF-8A82-AA68B916082C}"/>
              </a:ext>
            </a:extLst>
          </p:cNvPr>
          <p:cNvSpPr>
            <a:spLocks noGrp="1"/>
          </p:cNvSpPr>
          <p:nvPr>
            <p:ph type="body" sz="quarter" idx="52" hasCustomPrompt="1"/>
          </p:nvPr>
        </p:nvSpPr>
        <p:spPr>
          <a:xfrm>
            <a:off x="910236" y="4686041"/>
            <a:ext cx="7621953" cy="171288"/>
          </a:xfrm>
          <a:prstGeom prst="rect">
            <a:avLst/>
          </a:prstGeom>
        </p:spPr>
        <p:txBody>
          <a:bodyPr>
            <a:noAutofit/>
          </a:bodyPr>
          <a:lstStyle>
            <a:lvl1pPr marL="0" indent="0" algn="l">
              <a:lnSpc>
                <a:spcPct val="100000"/>
              </a:lnSpc>
              <a:buNone/>
              <a:defRPr sz="955" b="1" i="0">
                <a:solidFill>
                  <a:srgbClr val="3BC1CA"/>
                </a:solidFill>
                <a:latin typeface="Rockwell" panose="02060603020205020403" pitchFamily="18" charset="77"/>
              </a:defRPr>
            </a:lvl1pPr>
          </a:lstStyle>
          <a:p>
            <a:pPr lvl="0"/>
            <a:r>
              <a:rPr lang="en-US"/>
              <a:t>Subhead here subhead here subhead here</a:t>
            </a:r>
          </a:p>
        </p:txBody>
      </p:sp>
    </p:spTree>
    <p:extLst>
      <p:ext uri="{BB962C8B-B14F-4D97-AF65-F5344CB8AC3E}">
        <p14:creationId xmlns:p14="http://schemas.microsoft.com/office/powerpoint/2010/main" val="218653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36A992CE-5762-454A-BD9F-40C162BF4E26}"/>
              </a:ext>
            </a:extLst>
          </p:cNvPr>
          <p:cNvSpPr>
            <a:spLocks noGrp="1"/>
          </p:cNvSpPr>
          <p:nvPr>
            <p:ph type="body" sz="quarter" idx="10" hasCustomPrompt="1"/>
          </p:nvPr>
        </p:nvSpPr>
        <p:spPr>
          <a:xfrm>
            <a:off x="958605" y="3165958"/>
            <a:ext cx="4484320" cy="1066456"/>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12" name="Text Placeholder 30">
            <a:extLst>
              <a:ext uri="{FF2B5EF4-FFF2-40B4-BE49-F238E27FC236}">
                <a16:creationId xmlns:a16="http://schemas.microsoft.com/office/drawing/2014/main" id="{B7D7CFE9-30CB-4301-BF9C-7F9EAC7DE103}"/>
              </a:ext>
            </a:extLst>
          </p:cNvPr>
          <p:cNvSpPr>
            <a:spLocks noGrp="1"/>
          </p:cNvSpPr>
          <p:nvPr>
            <p:ph type="body" sz="quarter" idx="14" hasCustomPrompt="1"/>
          </p:nvPr>
        </p:nvSpPr>
        <p:spPr>
          <a:xfrm>
            <a:off x="958605" y="4697506"/>
            <a:ext cx="4484320" cy="1873624"/>
          </a:xfrm>
          <a:prstGeom prst="rect">
            <a:avLst/>
          </a:prstGeom>
        </p:spPr>
        <p:txBody>
          <a:bodyPr/>
          <a:lstStyle>
            <a:lvl1pPr marL="0" indent="0" algn="ctr">
              <a:buNone/>
              <a:defRPr sz="16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
        <p:nvSpPr>
          <p:cNvPr id="14" name="Text Placeholder 13">
            <a:extLst>
              <a:ext uri="{FF2B5EF4-FFF2-40B4-BE49-F238E27FC236}">
                <a16:creationId xmlns:a16="http://schemas.microsoft.com/office/drawing/2014/main" id="{2B1DB43D-9AA5-4384-ADF7-028E3E942E4C}"/>
              </a:ext>
            </a:extLst>
          </p:cNvPr>
          <p:cNvSpPr>
            <a:spLocks noGrp="1"/>
          </p:cNvSpPr>
          <p:nvPr>
            <p:ph type="body" sz="quarter" idx="15" hasCustomPrompt="1"/>
          </p:nvPr>
        </p:nvSpPr>
        <p:spPr>
          <a:xfrm>
            <a:off x="6096000" y="4951262"/>
            <a:ext cx="5675313" cy="1619867"/>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z="1800"/>
              <a:t>Arial Regular 18pt – for standard body copy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a:t>Arial Regular 18pt – for standard body copy</a:t>
            </a:r>
            <a:endParaRPr lang="en-US"/>
          </a:p>
          <a:p>
            <a:pPr lvl="0"/>
            <a:endParaRPr lang="en-US"/>
          </a:p>
        </p:txBody>
      </p:sp>
      <p:sp>
        <p:nvSpPr>
          <p:cNvPr id="15" name="Slide Number Placeholder 14">
            <a:extLst>
              <a:ext uri="{FF2B5EF4-FFF2-40B4-BE49-F238E27FC236}">
                <a16:creationId xmlns:a16="http://schemas.microsoft.com/office/drawing/2014/main" id="{FD1831DF-C47D-4C47-97EE-00B003ACD56C}"/>
              </a:ext>
            </a:extLst>
          </p:cNvPr>
          <p:cNvSpPr>
            <a:spLocks noGrp="1"/>
          </p:cNvSpPr>
          <p:nvPr>
            <p:ph type="sldNum" sz="quarter" idx="16"/>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047204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EDA9-933F-4157-8C63-2657F947090B}"/>
              </a:ext>
            </a:extLst>
          </p:cNvPr>
          <p:cNvSpPr>
            <a:spLocks noGrp="1"/>
          </p:cNvSpPr>
          <p:nvPr>
            <p:ph type="sldNum" sz="quarter" idx="16"/>
          </p:nvPr>
        </p:nvSpPr>
        <p:spPr/>
        <p:txBody>
          <a:bodyPr/>
          <a:lstStyle/>
          <a:p>
            <a:fld id="{4179449E-6FBB-2343-B3AE-D1EFA46A6E77}" type="slidenum">
              <a:rPr lang="en-US" smtClean="0"/>
              <a:pPr/>
              <a:t>‹#›</a:t>
            </a:fld>
            <a:endParaRPr lang="en-US"/>
          </a:p>
        </p:txBody>
      </p:sp>
      <p:sp>
        <p:nvSpPr>
          <p:cNvPr id="7" name="Text Placeholder 2">
            <a:extLst>
              <a:ext uri="{FF2B5EF4-FFF2-40B4-BE49-F238E27FC236}">
                <a16:creationId xmlns:a16="http://schemas.microsoft.com/office/drawing/2014/main" id="{B500B192-ABA7-4DC5-8FE8-1EAE48361D53}"/>
              </a:ext>
            </a:extLst>
          </p:cNvPr>
          <p:cNvSpPr>
            <a:spLocks noGrp="1"/>
          </p:cNvSpPr>
          <p:nvPr>
            <p:ph type="body" sz="quarter" idx="10" hasCustomPrompt="1"/>
          </p:nvPr>
        </p:nvSpPr>
        <p:spPr>
          <a:xfrm>
            <a:off x="6855942" y="960640"/>
            <a:ext cx="4484320" cy="1253642"/>
          </a:xfrm>
          <a:prstGeom prst="rect">
            <a:avLst/>
          </a:prstGeom>
          <a:effectLst>
            <a:outerShdw blurRad="50800" dist="38100" dir="5400000" algn="t" rotWithShape="0">
              <a:prstClr val="black">
                <a:alpha val="40000"/>
              </a:prstClr>
            </a:outerShdw>
          </a:effectLst>
        </p:spPr>
        <p:txBody>
          <a:bodyPr/>
          <a:lstStyle>
            <a:lvl1pPr marL="0" indent="0" algn="ctr">
              <a:buNone/>
              <a:defRPr sz="4000" b="1">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8" name="Text Placeholder 30">
            <a:extLst>
              <a:ext uri="{FF2B5EF4-FFF2-40B4-BE49-F238E27FC236}">
                <a16:creationId xmlns:a16="http://schemas.microsoft.com/office/drawing/2014/main" id="{857272D2-F8D9-49A4-9BCC-A317C8060858}"/>
              </a:ext>
            </a:extLst>
          </p:cNvPr>
          <p:cNvSpPr>
            <a:spLocks noGrp="1"/>
          </p:cNvSpPr>
          <p:nvPr>
            <p:ph type="body" sz="quarter" idx="17" hasCustomPrompt="1"/>
          </p:nvPr>
        </p:nvSpPr>
        <p:spPr>
          <a:xfrm>
            <a:off x="6855942" y="2492188"/>
            <a:ext cx="4484320" cy="141642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2E5471CD-51CF-4310-B493-E80F92C6A919}"/>
              </a:ext>
            </a:extLst>
          </p:cNvPr>
          <p:cNvSpPr>
            <a:spLocks noGrp="1"/>
          </p:cNvSpPr>
          <p:nvPr>
            <p:ph type="body" sz="quarter" idx="18" hasCustomPrompt="1"/>
          </p:nvPr>
        </p:nvSpPr>
        <p:spPr>
          <a:xfrm>
            <a:off x="6855942" y="4043082"/>
            <a:ext cx="4484320" cy="1416424"/>
          </a:xfrm>
          <a:prstGeom prst="rect">
            <a:avLst/>
          </a:prstGeom>
        </p:spPr>
        <p:txBody>
          <a:bodyPr/>
          <a:lstStyle>
            <a:lvl1pPr marL="285750" indent="-285750" algn="l">
              <a:buFont typeface="Arial" panose="020B0604020202020204" pitchFamily="34" charset="0"/>
              <a:buChar char="•"/>
              <a:defRPr sz="1800" b="0">
                <a:solidFill>
                  <a:schemeClr val="bg1"/>
                </a:solidFill>
                <a:latin typeface="Arial" panose="020B0604020202020204" pitchFamily="34" charset="0"/>
                <a:cs typeface="Arial" panose="020B0604020202020204" pitchFamily="34" charset="0"/>
              </a:defRPr>
            </a:lvl1pPr>
          </a:lstStyle>
          <a:p>
            <a:pPr lvl="0"/>
            <a:r>
              <a:rPr lang="en-US"/>
              <a:t>Arial Regular 16pt – for support copy</a:t>
            </a:r>
          </a:p>
        </p:txBody>
      </p:sp>
    </p:spTree>
    <p:extLst>
      <p:ext uri="{BB962C8B-B14F-4D97-AF65-F5344CB8AC3E}">
        <p14:creationId xmlns:p14="http://schemas.microsoft.com/office/powerpoint/2010/main" val="175287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BF66996-4D86-444D-AF5F-23F7787A3BB6}"/>
              </a:ext>
            </a:extLst>
          </p:cNvPr>
          <p:cNvSpPr>
            <a:spLocks noGrp="1"/>
          </p:cNvSpPr>
          <p:nvPr>
            <p:ph type="body" sz="quarter" idx="10" hasCustomPrompt="1"/>
          </p:nvPr>
        </p:nvSpPr>
        <p:spPr>
          <a:xfrm>
            <a:off x="5376441" y="627716"/>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1" name="Text Placeholder 30">
            <a:extLst>
              <a:ext uri="{FF2B5EF4-FFF2-40B4-BE49-F238E27FC236}">
                <a16:creationId xmlns:a16="http://schemas.microsoft.com/office/drawing/2014/main" id="{BC376AF6-9F83-42FB-B46A-A36CDCFA56B7}"/>
              </a:ext>
            </a:extLst>
          </p:cNvPr>
          <p:cNvSpPr>
            <a:spLocks noGrp="1"/>
          </p:cNvSpPr>
          <p:nvPr>
            <p:ph type="body" sz="quarter" idx="17" hasCustomPrompt="1"/>
          </p:nvPr>
        </p:nvSpPr>
        <p:spPr>
          <a:xfrm>
            <a:off x="5644875" y="1211193"/>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3" name="Text Placeholder 2">
            <a:extLst>
              <a:ext uri="{FF2B5EF4-FFF2-40B4-BE49-F238E27FC236}">
                <a16:creationId xmlns:a16="http://schemas.microsoft.com/office/drawing/2014/main" id="{8565A7E0-5117-4405-9705-8CA4F7C693F7}"/>
              </a:ext>
            </a:extLst>
          </p:cNvPr>
          <p:cNvSpPr>
            <a:spLocks noGrp="1"/>
          </p:cNvSpPr>
          <p:nvPr>
            <p:ph type="body" sz="quarter" idx="18" hasCustomPrompt="1"/>
          </p:nvPr>
        </p:nvSpPr>
        <p:spPr>
          <a:xfrm>
            <a:off x="5356877" y="5013564"/>
            <a:ext cx="6245206" cy="491666"/>
          </a:xfrm>
          <a:prstGeom prst="rect">
            <a:avLst/>
          </a:prstGeom>
          <a:effectLst>
            <a:outerShdw blurRad="50800" dist="38100" dir="5400000" algn="t" rotWithShape="0">
              <a:prstClr val="black">
                <a:alpha val="40000"/>
              </a:prstClr>
            </a:outerShdw>
          </a:effectLst>
        </p:spPr>
        <p:txBody>
          <a:bodyPr/>
          <a:lstStyle>
            <a:lvl1pPr marL="0" indent="0" algn="r">
              <a:buNone/>
              <a:defRPr sz="3200" b="0">
                <a:solidFill>
                  <a:srgbClr val="EF4B25"/>
                </a:solidFill>
                <a:latin typeface="Arial" panose="020B0604020202020204" pitchFamily="34" charset="0"/>
                <a:cs typeface="Arial" panose="020B0604020202020204" pitchFamily="34" charset="0"/>
              </a:defRPr>
            </a:lvl1pPr>
          </a:lstStyle>
          <a:p>
            <a:pPr lvl="0"/>
            <a:r>
              <a:rPr lang="en-US"/>
              <a:t>CLICK HERE TO EDIT TITLE</a:t>
            </a:r>
          </a:p>
        </p:txBody>
      </p:sp>
      <p:sp>
        <p:nvSpPr>
          <p:cNvPr id="24" name="Text Placeholder 30">
            <a:extLst>
              <a:ext uri="{FF2B5EF4-FFF2-40B4-BE49-F238E27FC236}">
                <a16:creationId xmlns:a16="http://schemas.microsoft.com/office/drawing/2014/main" id="{1AB04889-C07B-464B-BCB2-D62DCD8BE0D6}"/>
              </a:ext>
            </a:extLst>
          </p:cNvPr>
          <p:cNvSpPr>
            <a:spLocks noGrp="1"/>
          </p:cNvSpPr>
          <p:nvPr>
            <p:ph type="body" sz="quarter" idx="19" hasCustomPrompt="1"/>
          </p:nvPr>
        </p:nvSpPr>
        <p:spPr>
          <a:xfrm>
            <a:off x="5635093" y="5606048"/>
            <a:ext cx="5966990" cy="960214"/>
          </a:xfrm>
          <a:prstGeom prst="rect">
            <a:avLst/>
          </a:prstGeom>
        </p:spPr>
        <p:txBody>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5" name="Text Placeholder 2">
            <a:extLst>
              <a:ext uri="{FF2B5EF4-FFF2-40B4-BE49-F238E27FC236}">
                <a16:creationId xmlns:a16="http://schemas.microsoft.com/office/drawing/2014/main" id="{85E0DC4F-E70F-41BA-91A9-838690D3B70B}"/>
              </a:ext>
            </a:extLst>
          </p:cNvPr>
          <p:cNvSpPr>
            <a:spLocks noGrp="1"/>
          </p:cNvSpPr>
          <p:nvPr>
            <p:ph type="body" sz="quarter" idx="20" hasCustomPrompt="1"/>
          </p:nvPr>
        </p:nvSpPr>
        <p:spPr>
          <a:xfrm>
            <a:off x="372501" y="2633045"/>
            <a:ext cx="6245206" cy="491666"/>
          </a:xfrm>
          <a:prstGeom prst="rect">
            <a:avLst/>
          </a:prstGeom>
          <a:effectLst>
            <a:outerShdw blurRad="50800" dist="38100" dir="5400000" algn="t" rotWithShape="0">
              <a:prstClr val="black">
                <a:alpha val="40000"/>
              </a:prstClr>
            </a:outerShdw>
          </a:effectLst>
        </p:spPr>
        <p:txBody>
          <a:bodyPr/>
          <a:lstStyle>
            <a:lvl1pPr marL="0" indent="0" algn="l">
              <a:buNone/>
              <a:defRPr sz="3200" b="0">
                <a:solidFill>
                  <a:schemeClr val="bg1"/>
                </a:solidFill>
                <a:latin typeface="Arial" panose="020B0604020202020204" pitchFamily="34" charset="0"/>
                <a:cs typeface="Arial" panose="020B0604020202020204" pitchFamily="34" charset="0"/>
              </a:defRPr>
            </a:lvl1pPr>
          </a:lstStyle>
          <a:p>
            <a:pPr lvl="0"/>
            <a:r>
              <a:rPr lang="en-US"/>
              <a:t>CLICK HERE TO EDIT TITLE</a:t>
            </a:r>
          </a:p>
        </p:txBody>
      </p:sp>
      <p:sp>
        <p:nvSpPr>
          <p:cNvPr id="26" name="Text Placeholder 30">
            <a:extLst>
              <a:ext uri="{FF2B5EF4-FFF2-40B4-BE49-F238E27FC236}">
                <a16:creationId xmlns:a16="http://schemas.microsoft.com/office/drawing/2014/main" id="{127958EC-DD84-4592-8BA1-2C3F2678B967}"/>
              </a:ext>
            </a:extLst>
          </p:cNvPr>
          <p:cNvSpPr>
            <a:spLocks noGrp="1"/>
          </p:cNvSpPr>
          <p:nvPr>
            <p:ph type="body" sz="quarter" idx="21" hasCustomPrompt="1"/>
          </p:nvPr>
        </p:nvSpPr>
        <p:spPr>
          <a:xfrm>
            <a:off x="372501" y="3224019"/>
            <a:ext cx="5966990" cy="960214"/>
          </a:xfrm>
          <a:prstGeom prst="rect">
            <a:avLst/>
          </a:prstGeom>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2" name="Slide Number Placeholder 1">
            <a:extLst>
              <a:ext uri="{FF2B5EF4-FFF2-40B4-BE49-F238E27FC236}">
                <a16:creationId xmlns:a16="http://schemas.microsoft.com/office/drawing/2014/main" id="{BF07E155-667B-4890-AC29-3174F67B5EE9}"/>
              </a:ext>
            </a:extLst>
          </p:cNvPr>
          <p:cNvSpPr>
            <a:spLocks noGrp="1"/>
          </p:cNvSpPr>
          <p:nvPr>
            <p:ph type="sldNum" sz="quarter" idx="22"/>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7425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5EF15BE7-9C77-4F4C-AC5A-32AF70D752D5}"/>
              </a:ext>
            </a:extLst>
          </p:cNvPr>
          <p:cNvSpPr>
            <a:spLocks noGrp="1"/>
          </p:cNvSpPr>
          <p:nvPr>
            <p:ph type="body" sz="quarter" idx="10" hasCustomPrompt="1"/>
          </p:nvPr>
        </p:nvSpPr>
        <p:spPr>
          <a:xfrm>
            <a:off x="8153733" y="610108"/>
            <a:ext cx="3605979" cy="959037"/>
          </a:xfrm>
          <a:prstGeom prst="rect">
            <a:avLst/>
          </a:prstGeom>
          <a:effectLst/>
        </p:spPr>
        <p:txBody>
          <a:bodyPr/>
          <a:lstStyle>
            <a:lvl1pPr marL="0" indent="0" algn="l">
              <a:buNone/>
              <a:defRPr sz="3200" b="0">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31" name="Text Placeholder 30">
            <a:extLst>
              <a:ext uri="{FF2B5EF4-FFF2-40B4-BE49-F238E27FC236}">
                <a16:creationId xmlns:a16="http://schemas.microsoft.com/office/drawing/2014/main" id="{B773F203-DA5D-4158-9313-C00267F16004}"/>
              </a:ext>
            </a:extLst>
          </p:cNvPr>
          <p:cNvSpPr>
            <a:spLocks noGrp="1"/>
          </p:cNvSpPr>
          <p:nvPr>
            <p:ph type="body" sz="quarter" idx="17" hasCustomPrompt="1"/>
          </p:nvPr>
        </p:nvSpPr>
        <p:spPr>
          <a:xfrm>
            <a:off x="8153733" y="1648944"/>
            <a:ext cx="3605979" cy="1399055"/>
          </a:xfrm>
          <a:prstGeom prst="rect">
            <a:avLst/>
          </a:prstGeom>
        </p:spPr>
        <p:txBody>
          <a:bodyPr/>
          <a:lstStyle>
            <a:lvl1pPr marL="0" indent="0" algn="l">
              <a:buNone/>
              <a:defRPr sz="1800" b="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2" name="Text Placeholder 29">
            <a:extLst>
              <a:ext uri="{FF2B5EF4-FFF2-40B4-BE49-F238E27FC236}">
                <a16:creationId xmlns:a16="http://schemas.microsoft.com/office/drawing/2014/main" id="{BB12B9D7-A99E-4808-99E6-B6ED0124F5AF}"/>
              </a:ext>
            </a:extLst>
          </p:cNvPr>
          <p:cNvSpPr>
            <a:spLocks noGrp="1"/>
          </p:cNvSpPr>
          <p:nvPr>
            <p:ph type="body" sz="quarter" idx="20" hasCustomPrompt="1"/>
          </p:nvPr>
        </p:nvSpPr>
        <p:spPr>
          <a:xfrm>
            <a:off x="8153732" y="3237193"/>
            <a:ext cx="3605979" cy="2781866"/>
          </a:xfrm>
          <a:prstGeom prst="rect">
            <a:avLst/>
          </a:prstGeom>
        </p:spPr>
        <p:txBody>
          <a:bodyPr/>
          <a:lstStyle>
            <a:lvl1pPr marL="285750" indent="-285750" algn="ct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stStyle>
          <a:p>
            <a:pPr lvl="0"/>
            <a:r>
              <a:rPr lang="en-US"/>
              <a:t>Arial Regular 16pt –for support copy</a:t>
            </a:r>
          </a:p>
        </p:txBody>
      </p:sp>
      <p:sp>
        <p:nvSpPr>
          <p:cNvPr id="33" name="Text Placeholder 2">
            <a:extLst>
              <a:ext uri="{FF2B5EF4-FFF2-40B4-BE49-F238E27FC236}">
                <a16:creationId xmlns:a16="http://schemas.microsoft.com/office/drawing/2014/main" id="{BDD0D4F6-23C8-40E5-89CC-0B40E9AE8E1E}"/>
              </a:ext>
            </a:extLst>
          </p:cNvPr>
          <p:cNvSpPr>
            <a:spLocks noGrp="1"/>
          </p:cNvSpPr>
          <p:nvPr>
            <p:ph type="body" sz="quarter" idx="21" hasCustomPrompt="1"/>
          </p:nvPr>
        </p:nvSpPr>
        <p:spPr>
          <a:xfrm>
            <a:off x="2423259" y="180966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4" name="Text Placeholder 2">
            <a:extLst>
              <a:ext uri="{FF2B5EF4-FFF2-40B4-BE49-F238E27FC236}">
                <a16:creationId xmlns:a16="http://schemas.microsoft.com/office/drawing/2014/main" id="{F57E2BB4-5932-4D12-B17D-4813553C1CAD}"/>
              </a:ext>
            </a:extLst>
          </p:cNvPr>
          <p:cNvSpPr>
            <a:spLocks noGrp="1"/>
          </p:cNvSpPr>
          <p:nvPr>
            <p:ph type="body" sz="quarter" idx="22" hasCustomPrompt="1"/>
          </p:nvPr>
        </p:nvSpPr>
        <p:spPr>
          <a:xfrm>
            <a:off x="4368276" y="181457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7" name="Text Placeholder 2">
            <a:extLst>
              <a:ext uri="{FF2B5EF4-FFF2-40B4-BE49-F238E27FC236}">
                <a16:creationId xmlns:a16="http://schemas.microsoft.com/office/drawing/2014/main" id="{F48B5356-0DF1-48F0-B86F-F6988613EE7F}"/>
              </a:ext>
            </a:extLst>
          </p:cNvPr>
          <p:cNvSpPr>
            <a:spLocks noGrp="1"/>
          </p:cNvSpPr>
          <p:nvPr>
            <p:ph type="body" sz="quarter" idx="23" hasCustomPrompt="1"/>
          </p:nvPr>
        </p:nvSpPr>
        <p:spPr>
          <a:xfrm>
            <a:off x="2433259" y="3840095"/>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38" name="Text Placeholder 2">
            <a:extLst>
              <a:ext uri="{FF2B5EF4-FFF2-40B4-BE49-F238E27FC236}">
                <a16:creationId xmlns:a16="http://schemas.microsoft.com/office/drawing/2014/main" id="{CD5A5728-99A2-48BC-8AE9-65477CABC7FC}"/>
              </a:ext>
            </a:extLst>
          </p:cNvPr>
          <p:cNvSpPr>
            <a:spLocks noGrp="1"/>
          </p:cNvSpPr>
          <p:nvPr>
            <p:ph type="body" sz="quarter" idx="24" hasCustomPrompt="1"/>
          </p:nvPr>
        </p:nvSpPr>
        <p:spPr>
          <a:xfrm>
            <a:off x="4378281" y="3836037"/>
            <a:ext cx="1699085" cy="834919"/>
          </a:xfrm>
          <a:prstGeom prst="rect">
            <a:avLst/>
          </a:prstGeom>
          <a:effectLst/>
        </p:spPr>
        <p:txBody>
          <a:bodyPr/>
          <a:lstStyle>
            <a:lvl1pPr marL="0" indent="0" algn="l">
              <a:buNone/>
              <a:defRPr sz="1800" b="0">
                <a:solidFill>
                  <a:schemeClr val="bg1"/>
                </a:solidFill>
                <a:latin typeface="Arial" panose="020B0604020202020204" pitchFamily="34" charset="0"/>
                <a:cs typeface="Arial" panose="020B0604020202020204" pitchFamily="34" charset="0"/>
              </a:defRPr>
            </a:lvl1pPr>
          </a:lstStyle>
          <a:p>
            <a:pPr lvl="0"/>
            <a:r>
              <a:rPr lang="en-US"/>
              <a:t>Add Text Here</a:t>
            </a:r>
          </a:p>
        </p:txBody>
      </p:sp>
      <p:sp>
        <p:nvSpPr>
          <p:cNvPr id="2" name="Slide Number Placeholder 1">
            <a:extLst>
              <a:ext uri="{FF2B5EF4-FFF2-40B4-BE49-F238E27FC236}">
                <a16:creationId xmlns:a16="http://schemas.microsoft.com/office/drawing/2014/main" id="{4D5DBA2A-A415-4257-868E-BD07922D3C9B}"/>
              </a:ext>
            </a:extLst>
          </p:cNvPr>
          <p:cNvSpPr>
            <a:spLocks noGrp="1"/>
          </p:cNvSpPr>
          <p:nvPr>
            <p:ph type="sldNum" sz="quarter" idx="25"/>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22073131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4F9F9ED-3014-498E-965F-0E6B098381B5}"/>
              </a:ext>
            </a:extLst>
          </p:cNvPr>
          <p:cNvSpPr>
            <a:spLocks noGrp="1"/>
          </p:cNvSpPr>
          <p:nvPr>
            <p:ph type="body" sz="quarter" idx="10" hasCustomPrompt="1"/>
          </p:nvPr>
        </p:nvSpPr>
        <p:spPr>
          <a:xfrm>
            <a:off x="686455" y="411783"/>
            <a:ext cx="10618040" cy="638175"/>
          </a:xfrm>
          <a:prstGeom prst="rect">
            <a:avLst/>
          </a:prstGeom>
        </p:spPr>
        <p:txBody>
          <a:bodyPr/>
          <a:lstStyle>
            <a:lvl1pPr marL="0" indent="0">
              <a:buNone/>
              <a:defRPr sz="3600" b="1">
                <a:solidFill>
                  <a:srgbClr val="66B948"/>
                </a:solidFill>
                <a:latin typeface="Arial" panose="020B0604020202020204" pitchFamily="34" charset="0"/>
                <a:cs typeface="Arial" panose="020B0604020202020204" pitchFamily="34" charset="0"/>
              </a:defRPr>
            </a:lvl1pPr>
          </a:lstStyle>
          <a:p>
            <a:pPr lvl="0"/>
            <a:r>
              <a:rPr lang="en-US"/>
              <a:t>CLICK HERE TO EDIT TITLE</a:t>
            </a:r>
          </a:p>
        </p:txBody>
      </p:sp>
      <p:sp>
        <p:nvSpPr>
          <p:cNvPr id="7" name="Text Placeholder 30">
            <a:extLst>
              <a:ext uri="{FF2B5EF4-FFF2-40B4-BE49-F238E27FC236}">
                <a16:creationId xmlns:a16="http://schemas.microsoft.com/office/drawing/2014/main" id="{CF589A65-6F17-41D8-AD88-AB7A315C0E35}"/>
              </a:ext>
            </a:extLst>
          </p:cNvPr>
          <p:cNvSpPr>
            <a:spLocks noGrp="1"/>
          </p:cNvSpPr>
          <p:nvPr>
            <p:ph type="body" sz="quarter" idx="14" hasCustomPrompt="1"/>
          </p:nvPr>
        </p:nvSpPr>
        <p:spPr>
          <a:xfrm>
            <a:off x="1358150" y="1550557"/>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8" name="Text Placeholder 32">
            <a:extLst>
              <a:ext uri="{FF2B5EF4-FFF2-40B4-BE49-F238E27FC236}">
                <a16:creationId xmlns:a16="http://schemas.microsoft.com/office/drawing/2014/main" id="{5CA92BEE-1660-4047-AECF-74D63E8F3ADC}"/>
              </a:ext>
            </a:extLst>
          </p:cNvPr>
          <p:cNvSpPr>
            <a:spLocks noGrp="1"/>
          </p:cNvSpPr>
          <p:nvPr>
            <p:ph type="body" sz="quarter" idx="15" hasCustomPrompt="1"/>
          </p:nvPr>
        </p:nvSpPr>
        <p:spPr>
          <a:xfrm>
            <a:off x="1358151" y="1854654"/>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9" name="Text Placeholder 30">
            <a:extLst>
              <a:ext uri="{FF2B5EF4-FFF2-40B4-BE49-F238E27FC236}">
                <a16:creationId xmlns:a16="http://schemas.microsoft.com/office/drawing/2014/main" id="{933D2B98-C0D5-44B9-BA65-C2D43A290DC4}"/>
              </a:ext>
            </a:extLst>
          </p:cNvPr>
          <p:cNvSpPr>
            <a:spLocks noGrp="1"/>
          </p:cNvSpPr>
          <p:nvPr>
            <p:ph type="body" sz="quarter" idx="16" hasCustomPrompt="1"/>
          </p:nvPr>
        </p:nvSpPr>
        <p:spPr>
          <a:xfrm>
            <a:off x="1357572" y="2531800"/>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0" name="Text Placeholder 32">
            <a:extLst>
              <a:ext uri="{FF2B5EF4-FFF2-40B4-BE49-F238E27FC236}">
                <a16:creationId xmlns:a16="http://schemas.microsoft.com/office/drawing/2014/main" id="{3252C3B8-DB2D-4A06-BBBA-4B36F175F78E}"/>
              </a:ext>
            </a:extLst>
          </p:cNvPr>
          <p:cNvSpPr>
            <a:spLocks noGrp="1"/>
          </p:cNvSpPr>
          <p:nvPr>
            <p:ph type="body" sz="quarter" idx="17" hasCustomPrompt="1"/>
          </p:nvPr>
        </p:nvSpPr>
        <p:spPr>
          <a:xfrm>
            <a:off x="1357573" y="2835897"/>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11" name="Text Placeholder 30">
            <a:extLst>
              <a:ext uri="{FF2B5EF4-FFF2-40B4-BE49-F238E27FC236}">
                <a16:creationId xmlns:a16="http://schemas.microsoft.com/office/drawing/2014/main" id="{6AC3A3AC-08C8-4ADE-9F21-470128FBC674}"/>
              </a:ext>
            </a:extLst>
          </p:cNvPr>
          <p:cNvSpPr>
            <a:spLocks noGrp="1"/>
          </p:cNvSpPr>
          <p:nvPr>
            <p:ph type="body" sz="quarter" idx="18" hasCustomPrompt="1"/>
          </p:nvPr>
        </p:nvSpPr>
        <p:spPr>
          <a:xfrm>
            <a:off x="1358150" y="3534478"/>
            <a:ext cx="9946920" cy="278331"/>
          </a:xfrm>
          <a:prstGeom prst="rect">
            <a:avLst/>
          </a:prstGeom>
        </p:spPr>
        <p:txBody>
          <a:bodyPr/>
          <a:lstStyle>
            <a:lvl1pPr marL="0" indent="0">
              <a:buNone/>
              <a:defRPr sz="2000" b="1">
                <a:solidFill>
                  <a:srgbClr val="EF4B25"/>
                </a:solidFill>
                <a:latin typeface="Arial" panose="020B0604020202020204" pitchFamily="34" charset="0"/>
                <a:cs typeface="Arial" panose="020B0604020202020204" pitchFamily="34" charset="0"/>
              </a:defRPr>
            </a:lvl1pPr>
          </a:lstStyle>
          <a:p>
            <a:pPr lvl="0"/>
            <a:r>
              <a:rPr lang="en-US"/>
              <a:t>Subtitle goes here</a:t>
            </a:r>
          </a:p>
        </p:txBody>
      </p:sp>
      <p:sp>
        <p:nvSpPr>
          <p:cNvPr id="12" name="Text Placeholder 32">
            <a:extLst>
              <a:ext uri="{FF2B5EF4-FFF2-40B4-BE49-F238E27FC236}">
                <a16:creationId xmlns:a16="http://schemas.microsoft.com/office/drawing/2014/main" id="{D23A9DDB-61E4-4FE8-8B0A-16D13E1C7142}"/>
              </a:ext>
            </a:extLst>
          </p:cNvPr>
          <p:cNvSpPr>
            <a:spLocks noGrp="1"/>
          </p:cNvSpPr>
          <p:nvPr>
            <p:ph type="body" sz="quarter" idx="19" hasCustomPrompt="1"/>
          </p:nvPr>
        </p:nvSpPr>
        <p:spPr>
          <a:xfrm>
            <a:off x="1358151" y="3838575"/>
            <a:ext cx="9946922" cy="638175"/>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US"/>
              <a:t>Arial Regular 18pt – for standard body copy</a:t>
            </a:r>
          </a:p>
        </p:txBody>
      </p:sp>
      <p:sp>
        <p:nvSpPr>
          <p:cNvPr id="3" name="Slide Number Placeholder 2">
            <a:extLst>
              <a:ext uri="{FF2B5EF4-FFF2-40B4-BE49-F238E27FC236}">
                <a16:creationId xmlns:a16="http://schemas.microsoft.com/office/drawing/2014/main" id="{C29403E5-9CFA-4460-BABE-28A2A446DD1A}"/>
              </a:ext>
            </a:extLst>
          </p:cNvPr>
          <p:cNvSpPr>
            <a:spLocks noGrp="1"/>
          </p:cNvSpPr>
          <p:nvPr>
            <p:ph type="sldNum" sz="quarter" idx="20"/>
          </p:nvPr>
        </p:nvSpPr>
        <p:spPr/>
        <p:txBody>
          <a:bodyPr/>
          <a:lstStyle/>
          <a:p>
            <a:fld id="{4179449E-6FBB-2343-B3AE-D1EFA46A6E77}" type="slidenum">
              <a:rPr lang="en-US" smtClean="0"/>
              <a:pPr/>
              <a:t>‹#›</a:t>
            </a:fld>
            <a:endParaRPr lang="en-US"/>
          </a:p>
        </p:txBody>
      </p:sp>
    </p:spTree>
    <p:extLst>
      <p:ext uri="{BB962C8B-B14F-4D97-AF65-F5344CB8AC3E}">
        <p14:creationId xmlns:p14="http://schemas.microsoft.com/office/powerpoint/2010/main" val="503073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50" r:id="rId3"/>
    <p:sldLayoutId id="2147483651" r:id="rId4"/>
    <p:sldLayoutId id="2147483652" r:id="rId5"/>
    <p:sldLayoutId id="2147483708" r:id="rId6"/>
    <p:sldLayoutId id="2147483668" r:id="rId7"/>
    <p:sldLayoutId id="2147483661" r:id="rId8"/>
    <p:sldLayoutId id="2147483653" r:id="rId9"/>
    <p:sldLayoutId id="2147483675" r:id="rId10"/>
    <p:sldLayoutId id="2147483748" r:id="rId11"/>
    <p:sldLayoutId id="2147483707" r:id="rId12"/>
    <p:sldLayoutId id="2147483654" r:id="rId13"/>
    <p:sldLayoutId id="2147483749" r:id="rId14"/>
    <p:sldLayoutId id="2147484313"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FFEBD1"/>
            </a:gs>
            <a:gs pos="0">
              <a:srgbClr val="FFF5E7"/>
            </a:gs>
            <a:gs pos="89000">
              <a:srgbClr val="FFEBD1"/>
            </a:gs>
          </a:gsLst>
          <a:lin ang="5400000" scaled="1"/>
          <a:tileRect/>
        </a:gradFill>
        <a:effectLst/>
      </p:bgPr>
    </p:bg>
    <p:spTree>
      <p:nvGrpSpPr>
        <p:cNvPr id="1" name=""/>
        <p:cNvGrpSpPr/>
        <p:nvPr/>
      </p:nvGrpSpPr>
      <p:grpSpPr>
        <a:xfrm>
          <a:off x="0" y="0"/>
          <a:ext cx="0" cy="0"/>
          <a:chOff x="0" y="0"/>
          <a:chExt cx="0" cy="0"/>
        </a:xfrm>
      </p:grpSpPr>
      <p:sp>
        <p:nvSpPr>
          <p:cNvPr id="25" name="Slide Number Placeholder 5"/>
          <p:cNvSpPr>
            <a:spLocks noGrp="1"/>
          </p:cNvSpPr>
          <p:nvPr>
            <p:ph type="sldNum" sz="quarter" idx="4"/>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lvl1pPr algn="ctr">
              <a:defRPr sz="1800" b="1" i="0">
                <a:solidFill>
                  <a:schemeClr val="bg1"/>
                </a:solidFill>
                <a:latin typeface="Arial" panose="020B0604020202020204" pitchFamily="34" charset="0"/>
                <a:cs typeface="Arial" panose="020B0604020202020204" pitchFamily="34" charset="0"/>
              </a:defRPr>
            </a:lvl1pPr>
          </a:lstStyle>
          <a:p>
            <a:fld id="{4179449E-6FBB-2343-B3AE-D1EFA46A6E77}" type="slidenum">
              <a:rPr lang="en-US" smtClean="0"/>
              <a:pPr/>
              <a:t>‹#›</a:t>
            </a:fld>
            <a:endParaRPr lang="en-US"/>
          </a:p>
        </p:txBody>
      </p:sp>
    </p:spTree>
    <p:extLst>
      <p:ext uri="{BB962C8B-B14F-4D97-AF65-F5344CB8AC3E}">
        <p14:creationId xmlns:p14="http://schemas.microsoft.com/office/powerpoint/2010/main" val="219516602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2" r:id="rId6"/>
    <p:sldLayoutId id="2147484291" r:id="rId7"/>
    <p:sldLayoutId id="2147484299" r:id="rId8"/>
    <p:sldLayoutId id="2147484300" r:id="rId9"/>
    <p:sldLayoutId id="2147484301" r:id="rId10"/>
    <p:sldLayoutId id="2147484302" r:id="rId11"/>
    <p:sldLayoutId id="2147484303" r:id="rId12"/>
    <p:sldLayoutId id="2147484286" r:id="rId13"/>
    <p:sldLayoutId id="2147484287" r:id="rId14"/>
    <p:sldLayoutId id="2147484288" r:id="rId15"/>
    <p:sldLayoutId id="2147484293"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65">
                <a:solidFill>
                  <a:schemeClr val="tx1">
                    <a:tint val="75000"/>
                  </a:schemeClr>
                </a:solidFill>
              </a:defRPr>
            </a:lvl1pPr>
          </a:lstStyle>
          <a:p>
            <a:fld id="{8D64BD63-A04B-43A4-ADA3-60E71C141465}" type="datetime1">
              <a:rPr lang="en-US" smtClean="0"/>
              <a:pPr/>
              <a:t>10/16/2023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65">
                <a:solidFill>
                  <a:schemeClr val="tx1">
                    <a:tint val="75000"/>
                  </a:schemeClr>
                </a:solidFill>
              </a:defRPr>
            </a:lvl1p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
        <p:nvSpPr>
          <p:cNvPr id="7" name="Footer Placeholder 4">
            <a:extLst>
              <a:ext uri="{FF2B5EF4-FFF2-40B4-BE49-F238E27FC236}">
                <a16:creationId xmlns:a16="http://schemas.microsoft.com/office/drawing/2014/main" id="{185D3FA6-7172-A0EA-1942-3FDB780E3991}"/>
              </a:ext>
            </a:extLst>
          </p:cNvPr>
          <p:cNvSpPr txBox="1">
            <a:spLocks/>
          </p:cNvSpPr>
          <p:nvPr userDrawn="1"/>
        </p:nvSpPr>
        <p:spPr>
          <a:xfrm>
            <a:off x="0" y="6645995"/>
            <a:ext cx="6496366" cy="114778"/>
          </a:xfrm>
          <a:prstGeom prst="rect">
            <a:avLst/>
          </a:prstGeom>
        </p:spPr>
        <p:txBody>
          <a:bodyPr vert="horz" lIns="62345" tIns="31173" rIns="62345" bIns="31173"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r"/>
            <a:r>
              <a:rPr lang="en-US" sz="682">
                <a:latin typeface="Arial" panose="020B0604020202020204" pitchFamily="34" charset="0"/>
              </a:rPr>
              <a:t>National School Lunch Program</a:t>
            </a:r>
          </a:p>
        </p:txBody>
      </p:sp>
      <p:sp>
        <p:nvSpPr>
          <p:cNvPr id="8" name="Footer Placeholder 4">
            <a:extLst>
              <a:ext uri="{FF2B5EF4-FFF2-40B4-BE49-F238E27FC236}">
                <a16:creationId xmlns:a16="http://schemas.microsoft.com/office/drawing/2014/main" id="{B78C7AD4-EF46-7229-C790-62A6EF7255F7}"/>
              </a:ext>
            </a:extLst>
          </p:cNvPr>
          <p:cNvSpPr txBox="1">
            <a:spLocks/>
          </p:cNvSpPr>
          <p:nvPr userDrawn="1"/>
        </p:nvSpPr>
        <p:spPr>
          <a:xfrm>
            <a:off x="6306627" y="6628601"/>
            <a:ext cx="379478" cy="132302"/>
          </a:xfrm>
          <a:prstGeom prst="rect">
            <a:avLst/>
          </a:prstGeom>
        </p:spPr>
        <p:txBody>
          <a:bodyPr vert="horz" lIns="62345" tIns="31173" rIns="62345" bIns="31173"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026264" algn="ctr"/>
                <a:tab pos="4052528" algn="r"/>
              </a:tabLst>
            </a:pPr>
            <a:r>
              <a:rPr lang="en-US" sz="682">
                <a:latin typeface="Arial" panose="020B0604020202020204" pitchFamily="34" charset="0"/>
                <a:ea typeface="Calibri" panose="020F0502020204030204" pitchFamily="34" charset="0"/>
                <a:cs typeface="Arial" panose="020B0604020202020204" pitchFamily="34" charset="0"/>
              </a:rPr>
              <a:t>|</a:t>
            </a:r>
            <a:endParaRPr lang="en-US" sz="682">
              <a:latin typeface="Arial" panose="020B0604020202020204" pitchFamily="34" charset="0"/>
            </a:endParaRPr>
          </a:p>
        </p:txBody>
      </p:sp>
      <p:sp>
        <p:nvSpPr>
          <p:cNvPr id="9" name="Footer Placeholder 4">
            <a:extLst>
              <a:ext uri="{FF2B5EF4-FFF2-40B4-BE49-F238E27FC236}">
                <a16:creationId xmlns:a16="http://schemas.microsoft.com/office/drawing/2014/main" id="{22A26BC4-E945-1047-460C-AD7B32ABA9EA}"/>
              </a:ext>
            </a:extLst>
          </p:cNvPr>
          <p:cNvSpPr txBox="1">
            <a:spLocks/>
          </p:cNvSpPr>
          <p:nvPr userDrawn="1"/>
        </p:nvSpPr>
        <p:spPr>
          <a:xfrm>
            <a:off x="7589562" y="6628601"/>
            <a:ext cx="379478" cy="132302"/>
          </a:xfrm>
          <a:prstGeom prst="rect">
            <a:avLst/>
          </a:prstGeom>
        </p:spPr>
        <p:txBody>
          <a:bodyPr vert="horz" lIns="62345" tIns="31173" rIns="62345" bIns="31173"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026264" algn="ctr"/>
                <a:tab pos="4052528" algn="r"/>
              </a:tabLst>
            </a:pPr>
            <a:r>
              <a:rPr lang="en-US" sz="682">
                <a:latin typeface="Arial" panose="020B0604020202020204" pitchFamily="34" charset="0"/>
                <a:ea typeface="Calibri" panose="020F0502020204030204" pitchFamily="34" charset="0"/>
                <a:cs typeface="Arial" panose="020B0604020202020204" pitchFamily="34" charset="0"/>
              </a:rPr>
              <a:t>|</a:t>
            </a:r>
            <a:endParaRPr lang="en-US" sz="682">
              <a:latin typeface="Arial" panose="020B0604020202020204" pitchFamily="34" charset="0"/>
            </a:endParaRPr>
          </a:p>
        </p:txBody>
      </p:sp>
    </p:spTree>
    <p:extLst>
      <p:ext uri="{BB962C8B-B14F-4D97-AF65-F5344CB8AC3E}">
        <p14:creationId xmlns:p14="http://schemas.microsoft.com/office/powerpoint/2010/main" val="3036009866"/>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20" r:id="rId9"/>
    <p:sldLayoutId id="2147484314" r:id="rId10"/>
    <p:sldLayoutId id="2147484315" r:id="rId11"/>
    <p:sldLayoutId id="2147484316" r:id="rId12"/>
  </p:sldLayoutIdLst>
  <p:hf sldNum="0" hdr="0" ftr="0"/>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6CDA0B-29E1-4146-AFFA-847DBDEC518C}"/>
              </a:ext>
            </a:extLst>
          </p:cNvPr>
          <p:cNvSpPr>
            <a:spLocks noGrp="1"/>
          </p:cNvSpPr>
          <p:nvPr>
            <p:ph type="title"/>
          </p:nvPr>
        </p:nvSpPr>
        <p:spPr>
          <a:xfrm>
            <a:off x="839198" y="364765"/>
            <a:ext cx="10513608" cy="13259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D39F6C-5870-4037-ACEE-94214A377057}"/>
              </a:ext>
            </a:extLst>
          </p:cNvPr>
          <p:cNvSpPr>
            <a:spLocks noGrp="1"/>
          </p:cNvSpPr>
          <p:nvPr>
            <p:ph type="body" idx="1"/>
          </p:nvPr>
        </p:nvSpPr>
        <p:spPr>
          <a:xfrm>
            <a:off x="839198" y="1825986"/>
            <a:ext cx="10513608" cy="43511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FFA80-C5D7-4895-A38F-712EFCFB35BD}"/>
              </a:ext>
            </a:extLst>
          </p:cNvPr>
          <p:cNvSpPr>
            <a:spLocks noGrp="1"/>
          </p:cNvSpPr>
          <p:nvPr>
            <p:ph type="dt" sz="half" idx="2"/>
          </p:nvPr>
        </p:nvSpPr>
        <p:spPr>
          <a:xfrm>
            <a:off x="6496366" y="6656089"/>
            <a:ext cx="1272507" cy="94587"/>
          </a:xfrm>
          <a:prstGeom prst="rect">
            <a:avLst/>
          </a:prstGeom>
        </p:spPr>
        <p:txBody>
          <a:bodyPr vert="horz" lIns="91440" tIns="45720" rIns="91440" bIns="45720" rtlCol="0" anchor="ctr"/>
          <a:lstStyle>
            <a:lvl1pPr algn="ctr">
              <a:defRPr sz="682">
                <a:solidFill>
                  <a:schemeClr val="tx1"/>
                </a:solidFill>
                <a:latin typeface="Arial" panose="020B0604020202020204" pitchFamily="34" charset="0"/>
              </a:defRPr>
            </a:lvl1pPr>
          </a:lstStyle>
          <a:p>
            <a:fld id="{8D64BD63-A04B-43A4-ADA3-60E71C141465}" type="datetime1">
              <a:rPr lang="en-US" smtClean="0"/>
              <a:pPr/>
              <a:t>10/16/2023</a:t>
            </a:fld>
            <a:endParaRPr lang="en-US"/>
          </a:p>
        </p:txBody>
      </p:sp>
      <p:sp>
        <p:nvSpPr>
          <p:cNvPr id="5" name="Footer Placeholder 4">
            <a:extLst>
              <a:ext uri="{FF2B5EF4-FFF2-40B4-BE49-F238E27FC236}">
                <a16:creationId xmlns:a16="http://schemas.microsoft.com/office/drawing/2014/main" id="{0CE24CC0-3F6C-4784-8A71-DF18DE4E06B7}"/>
              </a:ext>
            </a:extLst>
          </p:cNvPr>
          <p:cNvSpPr>
            <a:spLocks noGrp="1"/>
          </p:cNvSpPr>
          <p:nvPr>
            <p:ph type="ftr" sz="quarter" idx="3"/>
          </p:nvPr>
        </p:nvSpPr>
        <p:spPr>
          <a:xfrm>
            <a:off x="0" y="6505567"/>
            <a:ext cx="12192000" cy="133343"/>
          </a:xfrm>
          <a:prstGeom prst="rect">
            <a:avLst/>
          </a:prstGeom>
        </p:spPr>
        <p:txBody>
          <a:bodyPr vert="horz" lIns="91440" tIns="45720" rIns="91440" bIns="45720" rtlCol="0" anchor="ctr"/>
          <a:lstStyle>
            <a:lvl1pPr algn="ctr">
              <a:defRPr sz="682">
                <a:solidFill>
                  <a:schemeClr val="tx1"/>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76278FC5-CB23-4BC4-BB2C-D8EF9E8005E3}"/>
              </a:ext>
            </a:extLst>
          </p:cNvPr>
          <p:cNvSpPr>
            <a:spLocks noGrp="1"/>
          </p:cNvSpPr>
          <p:nvPr>
            <p:ph type="sldNum" sz="quarter" idx="4"/>
          </p:nvPr>
        </p:nvSpPr>
        <p:spPr>
          <a:xfrm>
            <a:off x="7789474" y="6656089"/>
            <a:ext cx="4109815" cy="94587"/>
          </a:xfrm>
          <a:prstGeom prst="rect">
            <a:avLst/>
          </a:prstGeom>
        </p:spPr>
        <p:txBody>
          <a:bodyPr vert="horz" lIns="91440" tIns="45720" rIns="91440" bIns="45720" rtlCol="0" anchor="ctr"/>
          <a:lstStyle>
            <a:lvl1pPr algn="r">
              <a:defRPr sz="682">
                <a:solidFill>
                  <a:schemeClr val="tx1"/>
                </a:solidFill>
              </a:defRPr>
            </a:lvl1pPr>
          </a:lstStyle>
          <a:p>
            <a:pPr algn="l"/>
            <a:r>
              <a:rPr lang="en-US">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a:latin typeface="Arial" panose="020B0604020202020204" pitchFamily="34" charset="0"/>
            </a:endParaRPr>
          </a:p>
        </p:txBody>
      </p:sp>
      <p:sp>
        <p:nvSpPr>
          <p:cNvPr id="10" name="Footer Placeholder 4">
            <a:extLst>
              <a:ext uri="{FF2B5EF4-FFF2-40B4-BE49-F238E27FC236}">
                <a16:creationId xmlns:a16="http://schemas.microsoft.com/office/drawing/2014/main" id="{AE503A1B-96C3-45A3-8877-8B47578A555D}"/>
              </a:ext>
            </a:extLst>
          </p:cNvPr>
          <p:cNvSpPr txBox="1">
            <a:spLocks/>
          </p:cNvSpPr>
          <p:nvPr userDrawn="1"/>
        </p:nvSpPr>
        <p:spPr>
          <a:xfrm>
            <a:off x="1" y="6645994"/>
            <a:ext cx="6496365" cy="114778"/>
          </a:xfrm>
          <a:prstGeom prst="rect">
            <a:avLst/>
          </a:prstGeom>
        </p:spPr>
        <p:txBody>
          <a:bodyPr vert="horz" lIns="62345" tIns="31173" rIns="62345" bIns="31173"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r"/>
            <a:r>
              <a:rPr lang="en-US" sz="682">
                <a:latin typeface="Arial" panose="020B0604020202020204" pitchFamily="34" charset="0"/>
              </a:rPr>
              <a:t>National School Lunch Program</a:t>
            </a:r>
          </a:p>
        </p:txBody>
      </p:sp>
      <p:sp>
        <p:nvSpPr>
          <p:cNvPr id="11" name="Footer Placeholder 4">
            <a:extLst>
              <a:ext uri="{FF2B5EF4-FFF2-40B4-BE49-F238E27FC236}">
                <a16:creationId xmlns:a16="http://schemas.microsoft.com/office/drawing/2014/main" id="{F0D81471-6BF6-48BC-8AC1-04E76C072D8F}"/>
              </a:ext>
            </a:extLst>
          </p:cNvPr>
          <p:cNvSpPr txBox="1">
            <a:spLocks/>
          </p:cNvSpPr>
          <p:nvPr userDrawn="1"/>
        </p:nvSpPr>
        <p:spPr>
          <a:xfrm>
            <a:off x="6306626" y="6628601"/>
            <a:ext cx="379478" cy="132302"/>
          </a:xfrm>
          <a:prstGeom prst="rect">
            <a:avLst/>
          </a:prstGeom>
        </p:spPr>
        <p:txBody>
          <a:bodyPr vert="horz" lIns="62345" tIns="31173" rIns="62345" bIns="31173"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026173" algn="ctr"/>
                <a:tab pos="4052346" algn="r"/>
              </a:tabLst>
            </a:pPr>
            <a:r>
              <a:rPr lang="en-US" sz="682">
                <a:latin typeface="Arial" panose="020B0604020202020204" pitchFamily="34" charset="0"/>
                <a:ea typeface="Calibri" panose="020F0502020204030204" pitchFamily="34" charset="0"/>
                <a:cs typeface="Arial" panose="020B0604020202020204" pitchFamily="34" charset="0"/>
              </a:rPr>
              <a:t>|</a:t>
            </a:r>
            <a:endParaRPr lang="en-US" sz="682">
              <a:latin typeface="Arial" panose="020B0604020202020204" pitchFamily="34" charset="0"/>
            </a:endParaRPr>
          </a:p>
        </p:txBody>
      </p:sp>
      <p:sp>
        <p:nvSpPr>
          <p:cNvPr id="12" name="Footer Placeholder 4">
            <a:extLst>
              <a:ext uri="{FF2B5EF4-FFF2-40B4-BE49-F238E27FC236}">
                <a16:creationId xmlns:a16="http://schemas.microsoft.com/office/drawing/2014/main" id="{9DA0B42C-EB5F-46CB-9A73-F2560CFF1C15}"/>
              </a:ext>
            </a:extLst>
          </p:cNvPr>
          <p:cNvSpPr txBox="1">
            <a:spLocks/>
          </p:cNvSpPr>
          <p:nvPr userDrawn="1"/>
        </p:nvSpPr>
        <p:spPr>
          <a:xfrm>
            <a:off x="7589561" y="6628601"/>
            <a:ext cx="379478" cy="132302"/>
          </a:xfrm>
          <a:prstGeom prst="rect">
            <a:avLst/>
          </a:prstGeom>
        </p:spPr>
        <p:txBody>
          <a:bodyPr vert="horz" lIns="62345" tIns="31173" rIns="62345" bIns="31173"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026173" algn="ctr"/>
                <a:tab pos="4052346" algn="r"/>
              </a:tabLst>
            </a:pPr>
            <a:r>
              <a:rPr lang="en-US" sz="682">
                <a:latin typeface="Arial" panose="020B0604020202020204" pitchFamily="34" charset="0"/>
                <a:ea typeface="Calibri" panose="020F0502020204030204" pitchFamily="34" charset="0"/>
                <a:cs typeface="Arial" panose="020B0604020202020204" pitchFamily="34" charset="0"/>
              </a:rPr>
              <a:t>|</a:t>
            </a:r>
            <a:endParaRPr lang="en-US" sz="682">
              <a:latin typeface="Arial" panose="020B0604020202020204" pitchFamily="34" charset="0"/>
            </a:endParaRPr>
          </a:p>
        </p:txBody>
      </p:sp>
    </p:spTree>
    <p:extLst>
      <p:ext uri="{BB962C8B-B14F-4D97-AF65-F5344CB8AC3E}">
        <p14:creationId xmlns:p14="http://schemas.microsoft.com/office/powerpoint/2010/main" val="3787248193"/>
      </p:ext>
    </p:extLst>
  </p:cSld>
  <p:clrMap bg1="lt1" tx1="dk1" bg2="lt2" tx2="dk2" accent1="accent1" accent2="accent2" accent3="accent3" accent4="accent4" accent5="accent5" accent6="accent6" hlink="hlink" folHlink="folHlink"/>
  <p:sldLayoutIdLst>
    <p:sldLayoutId id="2147484318" r:id="rId1"/>
    <p:sldLayoutId id="2147484319" r:id="rId2"/>
  </p:sldLayoutIdLst>
  <p:hf sldNum="0" hdr="0" ftr="0"/>
  <p:txStyles>
    <p:titleStyle>
      <a:lvl1pPr algn="l" defTabSz="623438" rtl="0" eaLnBrk="1" latinLnBrk="0" hangingPunct="1">
        <a:lnSpc>
          <a:spcPct val="90000"/>
        </a:lnSpc>
        <a:spcBef>
          <a:spcPct val="0"/>
        </a:spcBef>
        <a:buNone/>
        <a:defRPr sz="3000" kern="1200">
          <a:solidFill>
            <a:schemeClr val="tx1"/>
          </a:solidFill>
          <a:latin typeface="Arial" panose="020B0604020202020204" pitchFamily="34" charset="0"/>
          <a:ea typeface="+mj-ea"/>
          <a:cs typeface="+mj-cs"/>
        </a:defRPr>
      </a:lvl1pPr>
    </p:titleStyle>
    <p:bodyStyle>
      <a:lvl1pPr marL="155859" indent="-155859" algn="l" defTabSz="623438" rtl="0" eaLnBrk="1" latinLnBrk="0" hangingPunct="1">
        <a:lnSpc>
          <a:spcPct val="90000"/>
        </a:lnSpc>
        <a:spcBef>
          <a:spcPts val="682"/>
        </a:spcBef>
        <a:buFont typeface="Arial" panose="020B0604020202020204" pitchFamily="34" charset="0"/>
        <a:buChar char="•"/>
        <a:defRPr sz="1909" kern="1200">
          <a:solidFill>
            <a:schemeClr val="tx1"/>
          </a:solidFill>
          <a:latin typeface="Arial" panose="020B0604020202020204" pitchFamily="34" charset="0"/>
          <a:ea typeface="+mn-ea"/>
          <a:cs typeface="+mn-cs"/>
        </a:defRPr>
      </a:lvl1pPr>
      <a:lvl2pPr marL="467578" indent="-155859" algn="l" defTabSz="623438" rtl="0" eaLnBrk="1" latinLnBrk="0" hangingPunct="1">
        <a:lnSpc>
          <a:spcPct val="90000"/>
        </a:lnSpc>
        <a:spcBef>
          <a:spcPts val="341"/>
        </a:spcBef>
        <a:buFont typeface="Arial" panose="020B0604020202020204" pitchFamily="34" charset="0"/>
        <a:buChar char="•"/>
        <a:defRPr sz="1636" kern="1200">
          <a:solidFill>
            <a:schemeClr val="tx1"/>
          </a:solidFill>
          <a:latin typeface="Arial" panose="020B0604020202020204" pitchFamily="34" charset="0"/>
          <a:ea typeface="+mn-ea"/>
          <a:cs typeface="+mn-cs"/>
        </a:defRPr>
      </a:lvl2pPr>
      <a:lvl3pPr marL="779297" indent="-155859" algn="l" defTabSz="623438" rtl="0" eaLnBrk="1" latinLnBrk="0" hangingPunct="1">
        <a:lnSpc>
          <a:spcPct val="90000"/>
        </a:lnSpc>
        <a:spcBef>
          <a:spcPts val="341"/>
        </a:spcBef>
        <a:buFont typeface="Arial" panose="020B0604020202020204" pitchFamily="34" charset="0"/>
        <a:buChar char="•"/>
        <a:defRPr sz="1364" kern="1200">
          <a:solidFill>
            <a:schemeClr val="tx1"/>
          </a:solidFill>
          <a:latin typeface="Arial" panose="020B0604020202020204" pitchFamily="34" charset="0"/>
          <a:ea typeface="+mn-ea"/>
          <a:cs typeface="+mn-cs"/>
        </a:defRPr>
      </a:lvl3pPr>
      <a:lvl4pPr marL="1091016"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Arial" panose="020B0604020202020204" pitchFamily="34" charset="0"/>
          <a:ea typeface="+mn-ea"/>
          <a:cs typeface="+mn-cs"/>
        </a:defRPr>
      </a:lvl4pPr>
      <a:lvl5pPr marL="1402735"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Arial" panose="020B0604020202020204" pitchFamily="34" charset="0"/>
          <a:ea typeface="+mn-ea"/>
          <a:cs typeface="+mn-cs"/>
        </a:defRPr>
      </a:lvl5pPr>
      <a:lvl6pPr marL="1714454"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6pPr>
      <a:lvl7pPr marL="2026173"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7pPr>
      <a:lvl8pPr marL="2337892"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8pPr>
      <a:lvl9pPr marL="2649611" indent="-155859" algn="l" defTabSz="623438" rtl="0" eaLnBrk="1" latinLnBrk="0" hangingPunct="1">
        <a:lnSpc>
          <a:spcPct val="90000"/>
        </a:lnSpc>
        <a:spcBef>
          <a:spcPts val="341"/>
        </a:spcBef>
        <a:buFont typeface="Arial" panose="020B0604020202020204" pitchFamily="34" charset="0"/>
        <a:buChar char="•"/>
        <a:defRPr sz="1227" kern="1200">
          <a:solidFill>
            <a:schemeClr val="tx1"/>
          </a:solidFill>
          <a:latin typeface="+mn-lt"/>
          <a:ea typeface="+mn-ea"/>
          <a:cs typeface="+mn-cs"/>
        </a:defRPr>
      </a:lvl9pPr>
    </p:bodyStyle>
    <p:otherStyle>
      <a:defPPr>
        <a:defRPr lang="en-US"/>
      </a:defPPr>
      <a:lvl1pPr marL="0" algn="l" defTabSz="623438" rtl="0" eaLnBrk="1" latinLnBrk="0" hangingPunct="1">
        <a:defRPr sz="1227" kern="1200">
          <a:solidFill>
            <a:schemeClr val="tx1"/>
          </a:solidFill>
          <a:latin typeface="+mn-lt"/>
          <a:ea typeface="+mn-ea"/>
          <a:cs typeface="+mn-cs"/>
        </a:defRPr>
      </a:lvl1pPr>
      <a:lvl2pPr marL="311719" algn="l" defTabSz="623438" rtl="0" eaLnBrk="1" latinLnBrk="0" hangingPunct="1">
        <a:defRPr sz="1227" kern="1200">
          <a:solidFill>
            <a:schemeClr val="tx1"/>
          </a:solidFill>
          <a:latin typeface="+mn-lt"/>
          <a:ea typeface="+mn-ea"/>
          <a:cs typeface="+mn-cs"/>
        </a:defRPr>
      </a:lvl2pPr>
      <a:lvl3pPr marL="623438" algn="l" defTabSz="623438" rtl="0" eaLnBrk="1" latinLnBrk="0" hangingPunct="1">
        <a:defRPr sz="1227" kern="1200">
          <a:solidFill>
            <a:schemeClr val="tx1"/>
          </a:solidFill>
          <a:latin typeface="+mn-lt"/>
          <a:ea typeface="+mn-ea"/>
          <a:cs typeface="+mn-cs"/>
        </a:defRPr>
      </a:lvl3pPr>
      <a:lvl4pPr marL="935157" algn="l" defTabSz="623438" rtl="0" eaLnBrk="1" latinLnBrk="0" hangingPunct="1">
        <a:defRPr sz="1227" kern="1200">
          <a:solidFill>
            <a:schemeClr val="tx1"/>
          </a:solidFill>
          <a:latin typeface="+mn-lt"/>
          <a:ea typeface="+mn-ea"/>
          <a:cs typeface="+mn-cs"/>
        </a:defRPr>
      </a:lvl4pPr>
      <a:lvl5pPr marL="1246876" algn="l" defTabSz="623438" rtl="0" eaLnBrk="1" latinLnBrk="0" hangingPunct="1">
        <a:defRPr sz="1227" kern="1200">
          <a:solidFill>
            <a:schemeClr val="tx1"/>
          </a:solidFill>
          <a:latin typeface="+mn-lt"/>
          <a:ea typeface="+mn-ea"/>
          <a:cs typeface="+mn-cs"/>
        </a:defRPr>
      </a:lvl5pPr>
      <a:lvl6pPr marL="1558595" algn="l" defTabSz="623438" rtl="0" eaLnBrk="1" latinLnBrk="0" hangingPunct="1">
        <a:defRPr sz="1227" kern="1200">
          <a:solidFill>
            <a:schemeClr val="tx1"/>
          </a:solidFill>
          <a:latin typeface="+mn-lt"/>
          <a:ea typeface="+mn-ea"/>
          <a:cs typeface="+mn-cs"/>
        </a:defRPr>
      </a:lvl6pPr>
      <a:lvl7pPr marL="1870314" algn="l" defTabSz="623438" rtl="0" eaLnBrk="1" latinLnBrk="0" hangingPunct="1">
        <a:defRPr sz="1227" kern="1200">
          <a:solidFill>
            <a:schemeClr val="tx1"/>
          </a:solidFill>
          <a:latin typeface="+mn-lt"/>
          <a:ea typeface="+mn-ea"/>
          <a:cs typeface="+mn-cs"/>
        </a:defRPr>
      </a:lvl7pPr>
      <a:lvl8pPr marL="2182033" algn="l" defTabSz="623438" rtl="0" eaLnBrk="1" latinLnBrk="0" hangingPunct="1">
        <a:defRPr sz="1227" kern="1200">
          <a:solidFill>
            <a:schemeClr val="tx1"/>
          </a:solidFill>
          <a:latin typeface="+mn-lt"/>
          <a:ea typeface="+mn-ea"/>
          <a:cs typeface="+mn-cs"/>
        </a:defRPr>
      </a:lvl8pPr>
      <a:lvl9pPr marL="2493752" algn="l" defTabSz="623438" rtl="0" eaLnBrk="1" latinLnBrk="0" hangingPunct="1">
        <a:defRPr sz="1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4.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4.xml"/><Relationship Id="rId5" Type="http://schemas.openxmlformats.org/officeDocument/2006/relationships/image" Target="../media/image48.sv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4.svg"/><Relationship Id="rId11" Type="http://schemas.openxmlformats.org/officeDocument/2006/relationships/image" Target="../media/image19.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187CBABA-93C0-47B5-A96A-47D4C6FEFB9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10" t="9297" r="306" b="6324"/>
          <a:stretch/>
        </p:blipFill>
        <p:spPr>
          <a:xfrm flipH="1">
            <a:off x="251011" y="231006"/>
            <a:ext cx="11689978" cy="4858729"/>
          </a:xfrm>
          <a:prstGeom prst="rect">
            <a:avLst/>
          </a:prstGeom>
          <a:ln>
            <a:noFill/>
          </a:ln>
          <a:effectLst>
            <a:softEdge rad="112500"/>
          </a:effectLst>
        </p:spPr>
      </p:pic>
      <p:grpSp>
        <p:nvGrpSpPr>
          <p:cNvPr id="8" name="Group 7">
            <a:extLst>
              <a:ext uri="{FF2B5EF4-FFF2-40B4-BE49-F238E27FC236}">
                <a16:creationId xmlns:a16="http://schemas.microsoft.com/office/drawing/2014/main" id="{CC281F6F-ADDE-4435-A537-02AC681BCF9F}"/>
              </a:ext>
            </a:extLst>
          </p:cNvPr>
          <p:cNvGrpSpPr/>
          <p:nvPr/>
        </p:nvGrpSpPr>
        <p:grpSpPr>
          <a:xfrm flipH="1">
            <a:off x="650782" y="-13679"/>
            <a:ext cx="7299960" cy="6067970"/>
            <a:chOff x="2726704" y="685166"/>
            <a:chExt cx="6395692" cy="5574664"/>
          </a:xfrm>
        </p:grpSpPr>
        <p:sp>
          <p:nvSpPr>
            <p:cNvPr id="9" name="Freeform 114">
              <a:extLst>
                <a:ext uri="{FF2B5EF4-FFF2-40B4-BE49-F238E27FC236}">
                  <a16:creationId xmlns:a16="http://schemas.microsoft.com/office/drawing/2014/main" id="{CC99F9C1-10EB-489D-98E8-186862FCAB6D}"/>
                </a:ext>
              </a:extLst>
            </p:cNvPr>
            <p:cNvSpPr>
              <a:spLocks/>
            </p:cNvSpPr>
            <p:nvPr/>
          </p:nvSpPr>
          <p:spPr bwMode="auto">
            <a:xfrm>
              <a:off x="3197360" y="685166"/>
              <a:ext cx="5564198" cy="5574664"/>
            </a:xfrm>
            <a:custGeom>
              <a:avLst/>
              <a:gdLst>
                <a:gd name="T0" fmla="*/ 445 w 580"/>
                <a:gd name="T1" fmla="*/ 136 h 581"/>
                <a:gd name="T2" fmla="*/ 495 w 580"/>
                <a:gd name="T3" fmla="*/ 496 h 581"/>
                <a:gd name="T4" fmla="*/ 135 w 580"/>
                <a:gd name="T5" fmla="*/ 445 h 581"/>
                <a:gd name="T6" fmla="*/ 85 w 580"/>
                <a:gd name="T7" fmla="*/ 86 h 581"/>
                <a:gd name="T8" fmla="*/ 445 w 580"/>
                <a:gd name="T9" fmla="*/ 136 h 581"/>
              </a:gdLst>
              <a:ahLst/>
              <a:cxnLst>
                <a:cxn ang="0">
                  <a:pos x="T0" y="T1"/>
                </a:cxn>
                <a:cxn ang="0">
                  <a:pos x="T2" y="T3"/>
                </a:cxn>
                <a:cxn ang="0">
                  <a:pos x="T4" y="T5"/>
                </a:cxn>
                <a:cxn ang="0">
                  <a:pos x="T6" y="T7"/>
                </a:cxn>
                <a:cxn ang="0">
                  <a:pos x="T8" y="T9"/>
                </a:cxn>
              </a:cxnLst>
              <a:rect l="0" t="0" r="r" b="b"/>
              <a:pathLst>
                <a:path w="580" h="581">
                  <a:moveTo>
                    <a:pt x="445" y="136"/>
                  </a:moveTo>
                  <a:cubicBezTo>
                    <a:pt x="558" y="249"/>
                    <a:pt x="580" y="410"/>
                    <a:pt x="495" y="496"/>
                  </a:cubicBezTo>
                  <a:cubicBezTo>
                    <a:pt x="410" y="581"/>
                    <a:pt x="249" y="559"/>
                    <a:pt x="135" y="445"/>
                  </a:cubicBezTo>
                  <a:cubicBezTo>
                    <a:pt x="22" y="332"/>
                    <a:pt x="0" y="171"/>
                    <a:pt x="85" y="86"/>
                  </a:cubicBezTo>
                  <a:cubicBezTo>
                    <a:pt x="170" y="0"/>
                    <a:pt x="331" y="23"/>
                    <a:pt x="445" y="136"/>
                  </a:cubicBezTo>
                </a:path>
              </a:pathLst>
            </a:cu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0" name="Freeform 136">
              <a:extLst>
                <a:ext uri="{FF2B5EF4-FFF2-40B4-BE49-F238E27FC236}">
                  <a16:creationId xmlns:a16="http://schemas.microsoft.com/office/drawing/2014/main" id="{B2945056-CC4F-4E9D-AC5D-917E3230F2E8}"/>
                </a:ext>
              </a:extLst>
            </p:cNvPr>
            <p:cNvSpPr>
              <a:spLocks noEditPoints="1"/>
            </p:cNvSpPr>
            <p:nvPr/>
          </p:nvSpPr>
          <p:spPr bwMode="auto">
            <a:xfrm>
              <a:off x="3704620" y="778089"/>
              <a:ext cx="3854150" cy="2923301"/>
            </a:xfrm>
            <a:custGeom>
              <a:avLst/>
              <a:gdLst>
                <a:gd name="T0" fmla="*/ 402 w 402"/>
                <a:gd name="T1" fmla="*/ 97 h 305"/>
                <a:gd name="T2" fmla="*/ 401 w 402"/>
                <a:gd name="T3" fmla="*/ 97 h 305"/>
                <a:gd name="T4" fmla="*/ 401 w 402"/>
                <a:gd name="T5" fmla="*/ 97 h 305"/>
                <a:gd name="T6" fmla="*/ 400 w 402"/>
                <a:gd name="T7" fmla="*/ 96 h 305"/>
                <a:gd name="T8" fmla="*/ 400 w 402"/>
                <a:gd name="T9" fmla="*/ 96 h 305"/>
                <a:gd name="T10" fmla="*/ 400 w 402"/>
                <a:gd name="T11" fmla="*/ 96 h 305"/>
                <a:gd name="T12" fmla="*/ 400 w 402"/>
                <a:gd name="T13" fmla="*/ 95 h 305"/>
                <a:gd name="T14" fmla="*/ 399 w 402"/>
                <a:gd name="T15" fmla="*/ 95 h 305"/>
                <a:gd name="T16" fmla="*/ 399 w 402"/>
                <a:gd name="T17" fmla="*/ 95 h 305"/>
                <a:gd name="T18" fmla="*/ 399 w 402"/>
                <a:gd name="T19" fmla="*/ 95 h 305"/>
                <a:gd name="T20" fmla="*/ 399 w 402"/>
                <a:gd name="T21" fmla="*/ 94 h 305"/>
                <a:gd name="T22" fmla="*/ 398 w 402"/>
                <a:gd name="T23" fmla="*/ 94 h 305"/>
                <a:gd name="T24" fmla="*/ 398 w 402"/>
                <a:gd name="T25" fmla="*/ 94 h 305"/>
                <a:gd name="T26" fmla="*/ 398 w 402"/>
                <a:gd name="T27" fmla="*/ 93 h 305"/>
                <a:gd name="T28" fmla="*/ 397 w 402"/>
                <a:gd name="T29" fmla="*/ 93 h 305"/>
                <a:gd name="T30" fmla="*/ 397 w 402"/>
                <a:gd name="T31" fmla="*/ 93 h 305"/>
                <a:gd name="T32" fmla="*/ 397 w 402"/>
                <a:gd name="T33" fmla="*/ 93 h 305"/>
                <a:gd name="T34" fmla="*/ 397 w 402"/>
                <a:gd name="T35" fmla="*/ 93 h 305"/>
                <a:gd name="T36" fmla="*/ 396 w 402"/>
                <a:gd name="T37" fmla="*/ 92 h 305"/>
                <a:gd name="T38" fmla="*/ 396 w 402"/>
                <a:gd name="T39" fmla="*/ 92 h 305"/>
                <a:gd name="T40" fmla="*/ 396 w 402"/>
                <a:gd name="T41" fmla="*/ 92 h 305"/>
                <a:gd name="T42" fmla="*/ 396 w 402"/>
                <a:gd name="T43" fmla="*/ 91 h 305"/>
                <a:gd name="T44" fmla="*/ 395 w 402"/>
                <a:gd name="T45" fmla="*/ 91 h 305"/>
                <a:gd name="T46" fmla="*/ 395 w 402"/>
                <a:gd name="T47" fmla="*/ 91 h 305"/>
                <a:gd name="T48" fmla="*/ 395 w 402"/>
                <a:gd name="T49" fmla="*/ 91 h 305"/>
                <a:gd name="T50" fmla="*/ 395 w 402"/>
                <a:gd name="T51" fmla="*/ 91 h 305"/>
                <a:gd name="T52" fmla="*/ 395 w 402"/>
                <a:gd name="T53" fmla="*/ 90 h 305"/>
                <a:gd name="T54" fmla="*/ 394 w 402"/>
                <a:gd name="T55" fmla="*/ 90 h 305"/>
                <a:gd name="T56" fmla="*/ 394 w 402"/>
                <a:gd name="T57" fmla="*/ 90 h 305"/>
                <a:gd name="T58" fmla="*/ 394 w 402"/>
                <a:gd name="T59" fmla="*/ 90 h 305"/>
                <a:gd name="T60" fmla="*/ 394 w 402"/>
                <a:gd name="T61" fmla="*/ 90 h 305"/>
                <a:gd name="T62" fmla="*/ 393 w 402"/>
                <a:gd name="T63" fmla="*/ 89 h 305"/>
                <a:gd name="T64" fmla="*/ 393 w 402"/>
                <a:gd name="T65" fmla="*/ 89 h 305"/>
                <a:gd name="T66" fmla="*/ 393 w 402"/>
                <a:gd name="T67" fmla="*/ 89 h 305"/>
                <a:gd name="T68" fmla="*/ 393 w 402"/>
                <a:gd name="T69" fmla="*/ 89 h 305"/>
                <a:gd name="T70" fmla="*/ 393 w 402"/>
                <a:gd name="T71" fmla="*/ 89 h 305"/>
                <a:gd name="T72" fmla="*/ 392 w 402"/>
                <a:gd name="T73" fmla="*/ 88 h 305"/>
                <a:gd name="T74" fmla="*/ 392 w 402"/>
                <a:gd name="T75" fmla="*/ 88 h 305"/>
                <a:gd name="T76" fmla="*/ 392 w 402"/>
                <a:gd name="T77" fmla="*/ 88 h 305"/>
                <a:gd name="T78" fmla="*/ 391 w 402"/>
                <a:gd name="T79" fmla="*/ 87 h 305"/>
                <a:gd name="T80" fmla="*/ 391 w 402"/>
                <a:gd name="T81" fmla="*/ 87 h 305"/>
                <a:gd name="T82" fmla="*/ 0 w 402"/>
                <a:gd name="T83" fmla="*/ 246 h 305"/>
                <a:gd name="T84" fmla="*/ 257 w 402"/>
                <a:gd name="T85" fmla="*/ 1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305">
                  <a:moveTo>
                    <a:pt x="402" y="97"/>
                  </a:moveTo>
                  <a:cubicBezTo>
                    <a:pt x="402" y="97"/>
                    <a:pt x="402" y="97"/>
                    <a:pt x="402" y="97"/>
                  </a:cubicBezTo>
                  <a:cubicBezTo>
                    <a:pt x="402" y="97"/>
                    <a:pt x="402" y="97"/>
                    <a:pt x="402" y="97"/>
                  </a:cubicBezTo>
                  <a:moveTo>
                    <a:pt x="401" y="97"/>
                  </a:moveTo>
                  <a:cubicBezTo>
                    <a:pt x="401" y="97"/>
                    <a:pt x="401" y="97"/>
                    <a:pt x="402" y="97"/>
                  </a:cubicBezTo>
                  <a:cubicBezTo>
                    <a:pt x="401" y="97"/>
                    <a:pt x="401" y="97"/>
                    <a:pt x="401" y="97"/>
                  </a:cubicBezTo>
                  <a:moveTo>
                    <a:pt x="401" y="97"/>
                  </a:moveTo>
                  <a:cubicBezTo>
                    <a:pt x="401" y="97"/>
                    <a:pt x="401" y="97"/>
                    <a:pt x="401" y="97"/>
                  </a:cubicBezTo>
                  <a:cubicBezTo>
                    <a:pt x="401" y="97"/>
                    <a:pt x="401" y="97"/>
                    <a:pt x="401" y="97"/>
                  </a:cubicBezTo>
                  <a:moveTo>
                    <a:pt x="400" y="96"/>
                  </a:moveTo>
                  <a:cubicBezTo>
                    <a:pt x="401" y="96"/>
                    <a:pt x="401" y="96"/>
                    <a:pt x="401" y="97"/>
                  </a:cubicBezTo>
                  <a:cubicBezTo>
                    <a:pt x="401" y="96"/>
                    <a:pt x="401" y="96"/>
                    <a:pt x="400" y="96"/>
                  </a:cubicBezTo>
                  <a:moveTo>
                    <a:pt x="400" y="96"/>
                  </a:moveTo>
                  <a:cubicBezTo>
                    <a:pt x="400" y="96"/>
                    <a:pt x="400" y="96"/>
                    <a:pt x="400" y="96"/>
                  </a:cubicBezTo>
                  <a:cubicBezTo>
                    <a:pt x="400" y="96"/>
                    <a:pt x="400" y="96"/>
                    <a:pt x="400" y="96"/>
                  </a:cubicBezTo>
                  <a:moveTo>
                    <a:pt x="400" y="96"/>
                  </a:moveTo>
                  <a:cubicBezTo>
                    <a:pt x="400" y="96"/>
                    <a:pt x="400" y="96"/>
                    <a:pt x="400" y="96"/>
                  </a:cubicBezTo>
                  <a:cubicBezTo>
                    <a:pt x="400" y="96"/>
                    <a:pt x="400" y="96"/>
                    <a:pt x="400" y="96"/>
                  </a:cubicBezTo>
                  <a:moveTo>
                    <a:pt x="400" y="95"/>
                  </a:moveTo>
                  <a:cubicBezTo>
                    <a:pt x="400" y="96"/>
                    <a:pt x="400" y="96"/>
                    <a:pt x="400" y="96"/>
                  </a:cubicBezTo>
                  <a:cubicBezTo>
                    <a:pt x="400" y="95"/>
                    <a:pt x="400" y="95"/>
                    <a:pt x="400" y="95"/>
                  </a:cubicBezTo>
                  <a:moveTo>
                    <a:pt x="399" y="95"/>
                  </a:moveTo>
                  <a:cubicBezTo>
                    <a:pt x="400" y="95"/>
                    <a:pt x="400" y="95"/>
                    <a:pt x="400" y="95"/>
                  </a:cubicBezTo>
                  <a:cubicBezTo>
                    <a:pt x="399" y="95"/>
                    <a:pt x="399" y="95"/>
                    <a:pt x="399" y="95"/>
                  </a:cubicBezTo>
                  <a:moveTo>
                    <a:pt x="399" y="95"/>
                  </a:moveTo>
                  <a:cubicBezTo>
                    <a:pt x="399" y="95"/>
                    <a:pt x="399" y="95"/>
                    <a:pt x="399" y="95"/>
                  </a:cubicBezTo>
                  <a:cubicBezTo>
                    <a:pt x="399" y="95"/>
                    <a:pt x="399" y="95"/>
                    <a:pt x="399" y="95"/>
                  </a:cubicBezTo>
                  <a:moveTo>
                    <a:pt x="399" y="95"/>
                  </a:moveTo>
                  <a:cubicBezTo>
                    <a:pt x="399" y="95"/>
                    <a:pt x="399" y="95"/>
                    <a:pt x="399" y="95"/>
                  </a:cubicBezTo>
                  <a:cubicBezTo>
                    <a:pt x="399" y="95"/>
                    <a:pt x="399" y="95"/>
                    <a:pt x="399" y="95"/>
                  </a:cubicBezTo>
                  <a:moveTo>
                    <a:pt x="399" y="94"/>
                  </a:moveTo>
                  <a:cubicBezTo>
                    <a:pt x="399" y="94"/>
                    <a:pt x="399" y="94"/>
                    <a:pt x="399" y="95"/>
                  </a:cubicBezTo>
                  <a:cubicBezTo>
                    <a:pt x="399" y="94"/>
                    <a:pt x="399" y="94"/>
                    <a:pt x="399" y="94"/>
                  </a:cubicBezTo>
                  <a:moveTo>
                    <a:pt x="398" y="94"/>
                  </a:moveTo>
                  <a:cubicBezTo>
                    <a:pt x="398" y="94"/>
                    <a:pt x="398" y="94"/>
                    <a:pt x="399" y="94"/>
                  </a:cubicBezTo>
                  <a:cubicBezTo>
                    <a:pt x="398" y="94"/>
                    <a:pt x="398" y="94"/>
                    <a:pt x="398" y="94"/>
                  </a:cubicBezTo>
                  <a:moveTo>
                    <a:pt x="398" y="94"/>
                  </a:moveTo>
                  <a:cubicBezTo>
                    <a:pt x="398" y="94"/>
                    <a:pt x="398" y="94"/>
                    <a:pt x="398" y="94"/>
                  </a:cubicBezTo>
                  <a:cubicBezTo>
                    <a:pt x="398" y="94"/>
                    <a:pt x="398" y="94"/>
                    <a:pt x="398" y="94"/>
                  </a:cubicBezTo>
                  <a:moveTo>
                    <a:pt x="398" y="93"/>
                  </a:moveTo>
                  <a:cubicBezTo>
                    <a:pt x="398" y="94"/>
                    <a:pt x="398" y="94"/>
                    <a:pt x="398" y="94"/>
                  </a:cubicBezTo>
                  <a:cubicBezTo>
                    <a:pt x="398" y="93"/>
                    <a:pt x="398" y="93"/>
                    <a:pt x="398" y="93"/>
                  </a:cubicBezTo>
                  <a:moveTo>
                    <a:pt x="397" y="93"/>
                  </a:moveTo>
                  <a:cubicBezTo>
                    <a:pt x="398" y="93"/>
                    <a:pt x="398" y="93"/>
                    <a:pt x="398" y="93"/>
                  </a:cubicBezTo>
                  <a:cubicBezTo>
                    <a:pt x="398" y="93"/>
                    <a:pt x="398"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7" y="93"/>
                  </a:moveTo>
                  <a:cubicBezTo>
                    <a:pt x="397" y="93"/>
                    <a:pt x="397" y="93"/>
                    <a:pt x="397" y="93"/>
                  </a:cubicBezTo>
                  <a:cubicBezTo>
                    <a:pt x="397" y="93"/>
                    <a:pt x="397" y="93"/>
                    <a:pt x="397" y="93"/>
                  </a:cubicBezTo>
                  <a:moveTo>
                    <a:pt x="396" y="92"/>
                  </a:moveTo>
                  <a:cubicBezTo>
                    <a:pt x="396" y="92"/>
                    <a:pt x="397" y="92"/>
                    <a:pt x="397" y="93"/>
                  </a:cubicBezTo>
                  <a:cubicBezTo>
                    <a:pt x="397" y="92"/>
                    <a:pt x="396" y="92"/>
                    <a:pt x="396" y="92"/>
                  </a:cubicBezTo>
                  <a:moveTo>
                    <a:pt x="396" y="92"/>
                  </a:moveTo>
                  <a:cubicBezTo>
                    <a:pt x="396" y="92"/>
                    <a:pt x="396" y="92"/>
                    <a:pt x="396" y="92"/>
                  </a:cubicBezTo>
                  <a:cubicBezTo>
                    <a:pt x="396" y="92"/>
                    <a:pt x="396" y="92"/>
                    <a:pt x="396" y="92"/>
                  </a:cubicBezTo>
                  <a:moveTo>
                    <a:pt x="396" y="92"/>
                  </a:moveTo>
                  <a:cubicBezTo>
                    <a:pt x="396" y="92"/>
                    <a:pt x="396" y="92"/>
                    <a:pt x="396" y="92"/>
                  </a:cubicBezTo>
                  <a:cubicBezTo>
                    <a:pt x="396" y="92"/>
                    <a:pt x="396" y="92"/>
                    <a:pt x="396" y="92"/>
                  </a:cubicBezTo>
                  <a:moveTo>
                    <a:pt x="396" y="91"/>
                  </a:moveTo>
                  <a:cubicBezTo>
                    <a:pt x="396" y="92"/>
                    <a:pt x="396" y="92"/>
                    <a:pt x="396" y="92"/>
                  </a:cubicBezTo>
                  <a:cubicBezTo>
                    <a:pt x="396" y="92"/>
                    <a:pt x="396" y="92"/>
                    <a:pt x="396" y="91"/>
                  </a:cubicBezTo>
                  <a:moveTo>
                    <a:pt x="395" y="91"/>
                  </a:moveTo>
                  <a:cubicBezTo>
                    <a:pt x="396" y="91"/>
                    <a:pt x="396" y="91"/>
                    <a:pt x="396"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1"/>
                  </a:moveTo>
                  <a:cubicBezTo>
                    <a:pt x="395" y="91"/>
                    <a:pt x="395" y="91"/>
                    <a:pt x="395" y="91"/>
                  </a:cubicBezTo>
                  <a:cubicBezTo>
                    <a:pt x="395" y="91"/>
                    <a:pt x="395" y="91"/>
                    <a:pt x="395" y="91"/>
                  </a:cubicBezTo>
                  <a:moveTo>
                    <a:pt x="395" y="90"/>
                  </a:moveTo>
                  <a:cubicBezTo>
                    <a:pt x="395" y="90"/>
                    <a:pt x="395" y="90"/>
                    <a:pt x="395" y="91"/>
                  </a:cubicBezTo>
                  <a:cubicBezTo>
                    <a:pt x="395" y="90"/>
                    <a:pt x="395" y="90"/>
                    <a:pt x="395"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4" y="90"/>
                  </a:moveTo>
                  <a:cubicBezTo>
                    <a:pt x="394" y="90"/>
                    <a:pt x="394" y="90"/>
                    <a:pt x="394" y="90"/>
                  </a:cubicBezTo>
                  <a:cubicBezTo>
                    <a:pt x="394" y="90"/>
                    <a:pt x="394" y="90"/>
                    <a:pt x="394" y="90"/>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3" y="89"/>
                  </a:moveTo>
                  <a:cubicBezTo>
                    <a:pt x="393" y="89"/>
                    <a:pt x="393" y="89"/>
                    <a:pt x="393" y="89"/>
                  </a:cubicBezTo>
                  <a:cubicBezTo>
                    <a:pt x="393" y="89"/>
                    <a:pt x="393" y="89"/>
                    <a:pt x="393" y="89"/>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2" y="88"/>
                  </a:moveTo>
                  <a:cubicBezTo>
                    <a:pt x="392" y="88"/>
                    <a:pt x="392" y="88"/>
                    <a:pt x="392" y="88"/>
                  </a:cubicBezTo>
                  <a:cubicBezTo>
                    <a:pt x="392" y="88"/>
                    <a:pt x="392" y="88"/>
                    <a:pt x="392" y="88"/>
                  </a:cubicBezTo>
                  <a:moveTo>
                    <a:pt x="391" y="87"/>
                  </a:moveTo>
                  <a:cubicBezTo>
                    <a:pt x="391" y="88"/>
                    <a:pt x="391" y="88"/>
                    <a:pt x="391" y="88"/>
                  </a:cubicBezTo>
                  <a:cubicBezTo>
                    <a:pt x="391" y="87"/>
                    <a:pt x="391" y="87"/>
                    <a:pt x="391" y="87"/>
                  </a:cubicBezTo>
                  <a:moveTo>
                    <a:pt x="391" y="87"/>
                  </a:moveTo>
                  <a:cubicBezTo>
                    <a:pt x="391" y="87"/>
                    <a:pt x="391" y="87"/>
                    <a:pt x="391" y="87"/>
                  </a:cubicBezTo>
                  <a:cubicBezTo>
                    <a:pt x="391" y="87"/>
                    <a:pt x="391" y="87"/>
                    <a:pt x="391" y="87"/>
                  </a:cubicBezTo>
                  <a:moveTo>
                    <a:pt x="217" y="0"/>
                  </a:moveTo>
                  <a:cubicBezTo>
                    <a:pt x="95" y="12"/>
                    <a:pt x="0" y="115"/>
                    <a:pt x="0" y="240"/>
                  </a:cubicBezTo>
                  <a:cubicBezTo>
                    <a:pt x="0" y="242"/>
                    <a:pt x="0" y="244"/>
                    <a:pt x="0" y="246"/>
                  </a:cubicBezTo>
                  <a:cubicBezTo>
                    <a:pt x="5" y="266"/>
                    <a:pt x="12" y="285"/>
                    <a:pt x="21" y="305"/>
                  </a:cubicBezTo>
                  <a:cubicBezTo>
                    <a:pt x="18" y="289"/>
                    <a:pt x="16" y="273"/>
                    <a:pt x="16" y="256"/>
                  </a:cubicBezTo>
                  <a:cubicBezTo>
                    <a:pt x="16" y="123"/>
                    <a:pt x="124" y="15"/>
                    <a:pt x="257" y="15"/>
                  </a:cubicBezTo>
                  <a:cubicBezTo>
                    <a:pt x="263" y="15"/>
                    <a:pt x="270" y="15"/>
                    <a:pt x="276" y="16"/>
                  </a:cubicBezTo>
                  <a:cubicBezTo>
                    <a:pt x="256" y="8"/>
                    <a:pt x="236" y="3"/>
                    <a:pt x="217" y="0"/>
                  </a:cubicBezTo>
                </a:path>
              </a:pathLst>
            </a:custGeom>
            <a:solidFill>
              <a:srgbClr val="EF4B25">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1" name="Freeform 128">
              <a:extLst>
                <a:ext uri="{FF2B5EF4-FFF2-40B4-BE49-F238E27FC236}">
                  <a16:creationId xmlns:a16="http://schemas.microsoft.com/office/drawing/2014/main" id="{6146689F-D10A-4CC4-B1D8-D21F2ADA9D2B}"/>
                </a:ext>
              </a:extLst>
            </p:cNvPr>
            <p:cNvSpPr>
              <a:spLocks noEditPoints="1"/>
            </p:cNvSpPr>
            <p:nvPr/>
          </p:nvSpPr>
          <p:spPr bwMode="auto">
            <a:xfrm>
              <a:off x="3788293" y="2039612"/>
              <a:ext cx="4575823" cy="3765251"/>
            </a:xfrm>
            <a:custGeom>
              <a:avLst/>
              <a:gdLst>
                <a:gd name="T0" fmla="*/ 73 w 477"/>
                <a:gd name="T1" fmla="*/ 304 h 393"/>
                <a:gd name="T2" fmla="*/ 73 w 477"/>
                <a:gd name="T3" fmla="*/ 304 h 393"/>
                <a:gd name="T4" fmla="*/ 73 w 477"/>
                <a:gd name="T5" fmla="*/ 304 h 393"/>
                <a:gd name="T6" fmla="*/ 72 w 477"/>
                <a:gd name="T7" fmla="*/ 304 h 393"/>
                <a:gd name="T8" fmla="*/ 72 w 477"/>
                <a:gd name="T9" fmla="*/ 303 h 393"/>
                <a:gd name="T10" fmla="*/ 72 w 477"/>
                <a:gd name="T11" fmla="*/ 303 h 393"/>
                <a:gd name="T12" fmla="*/ 72 w 477"/>
                <a:gd name="T13" fmla="*/ 303 h 393"/>
                <a:gd name="T14" fmla="*/ 72 w 477"/>
                <a:gd name="T15" fmla="*/ 303 h 393"/>
                <a:gd name="T16" fmla="*/ 72 w 477"/>
                <a:gd name="T17" fmla="*/ 303 h 393"/>
                <a:gd name="T18" fmla="*/ 71 w 477"/>
                <a:gd name="T19" fmla="*/ 302 h 393"/>
                <a:gd name="T20" fmla="*/ 70 w 477"/>
                <a:gd name="T21" fmla="*/ 301 h 393"/>
                <a:gd name="T22" fmla="*/ 70 w 477"/>
                <a:gd name="T23" fmla="*/ 301 h 393"/>
                <a:gd name="T24" fmla="*/ 68 w 477"/>
                <a:gd name="T25" fmla="*/ 299 h 393"/>
                <a:gd name="T26" fmla="*/ 67 w 477"/>
                <a:gd name="T27" fmla="*/ 298 h 393"/>
                <a:gd name="T28" fmla="*/ 67 w 477"/>
                <a:gd name="T29" fmla="*/ 298 h 393"/>
                <a:gd name="T30" fmla="*/ 67 w 477"/>
                <a:gd name="T31" fmla="*/ 298 h 393"/>
                <a:gd name="T32" fmla="*/ 67 w 477"/>
                <a:gd name="T33" fmla="*/ 298 h 393"/>
                <a:gd name="T34" fmla="*/ 67 w 477"/>
                <a:gd name="T35" fmla="*/ 298 h 393"/>
                <a:gd name="T36" fmla="*/ 67 w 477"/>
                <a:gd name="T37" fmla="*/ 298 h 393"/>
                <a:gd name="T38" fmla="*/ 66 w 477"/>
                <a:gd name="T39" fmla="*/ 297 h 393"/>
                <a:gd name="T40" fmla="*/ 66 w 477"/>
                <a:gd name="T41" fmla="*/ 297 h 393"/>
                <a:gd name="T42" fmla="*/ 66 w 477"/>
                <a:gd name="T43" fmla="*/ 297 h 393"/>
                <a:gd name="T44" fmla="*/ 66 w 477"/>
                <a:gd name="T45" fmla="*/ 296 h 393"/>
                <a:gd name="T46" fmla="*/ 66 w 477"/>
                <a:gd name="T47" fmla="*/ 296 h 393"/>
                <a:gd name="T48" fmla="*/ 66 w 477"/>
                <a:gd name="T49" fmla="*/ 296 h 393"/>
                <a:gd name="T50" fmla="*/ 0 w 477"/>
                <a:gd name="T51" fmla="*/ 201 h 393"/>
                <a:gd name="T52" fmla="*/ 65 w 477"/>
                <a:gd name="T53" fmla="*/ 296 h 393"/>
                <a:gd name="T54" fmla="*/ 387 w 477"/>
                <a:gd name="T55" fmla="*/ 0 h 393"/>
                <a:gd name="T56" fmla="*/ 461 w 477"/>
                <a:gd name="T57" fmla="*/ 136 h 393"/>
                <a:gd name="T58" fmla="*/ 160 w 477"/>
                <a:gd name="T59" fmla="*/ 369 h 393"/>
                <a:gd name="T60" fmla="*/ 74 w 477"/>
                <a:gd name="T61" fmla="*/ 305 h 393"/>
                <a:gd name="T62" fmla="*/ 74 w 477"/>
                <a:gd name="T63" fmla="*/ 305 h 393"/>
                <a:gd name="T64" fmla="*/ 75 w 477"/>
                <a:gd name="T65" fmla="*/ 306 h 393"/>
                <a:gd name="T66" fmla="*/ 75 w 477"/>
                <a:gd name="T67" fmla="*/ 306 h 393"/>
                <a:gd name="T68" fmla="*/ 75 w 477"/>
                <a:gd name="T69" fmla="*/ 306 h 393"/>
                <a:gd name="T70" fmla="*/ 75 w 477"/>
                <a:gd name="T71" fmla="*/ 306 h 393"/>
                <a:gd name="T72" fmla="*/ 76 w 477"/>
                <a:gd name="T73" fmla="*/ 307 h 393"/>
                <a:gd name="T74" fmla="*/ 76 w 477"/>
                <a:gd name="T75" fmla="*/ 307 h 393"/>
                <a:gd name="T76" fmla="*/ 76 w 477"/>
                <a:gd name="T77" fmla="*/ 307 h 393"/>
                <a:gd name="T78" fmla="*/ 76 w 477"/>
                <a:gd name="T79" fmla="*/ 307 h 393"/>
                <a:gd name="T80" fmla="*/ 77 w 477"/>
                <a:gd name="T81" fmla="*/ 308 h 393"/>
                <a:gd name="T82" fmla="*/ 77 w 477"/>
                <a:gd name="T83" fmla="*/ 308 h 393"/>
                <a:gd name="T84" fmla="*/ 77 w 477"/>
                <a:gd name="T85" fmla="*/ 308 h 393"/>
                <a:gd name="T86" fmla="*/ 211 w 477"/>
                <a:gd name="T87" fmla="*/ 392 h 393"/>
                <a:gd name="T88" fmla="*/ 477 w 477"/>
                <a:gd name="T89" fmla="*/ 15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7" h="393">
                  <a:moveTo>
                    <a:pt x="73" y="304"/>
                  </a:moveTo>
                  <a:cubicBezTo>
                    <a:pt x="73" y="304"/>
                    <a:pt x="73" y="304"/>
                    <a:pt x="73" y="304"/>
                  </a:cubicBezTo>
                  <a:cubicBezTo>
                    <a:pt x="73" y="304"/>
                    <a:pt x="73" y="304"/>
                    <a:pt x="73" y="304"/>
                  </a:cubicBezTo>
                  <a:moveTo>
                    <a:pt x="73" y="304"/>
                  </a:moveTo>
                  <a:cubicBezTo>
                    <a:pt x="73" y="304"/>
                    <a:pt x="73" y="304"/>
                    <a:pt x="73" y="304"/>
                  </a:cubicBezTo>
                  <a:cubicBezTo>
                    <a:pt x="73" y="304"/>
                    <a:pt x="73" y="304"/>
                    <a:pt x="73" y="304"/>
                  </a:cubicBezTo>
                  <a:moveTo>
                    <a:pt x="72" y="303"/>
                  </a:moveTo>
                  <a:cubicBezTo>
                    <a:pt x="72" y="304"/>
                    <a:pt x="72" y="304"/>
                    <a:pt x="72" y="304"/>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2" y="303"/>
                  </a:moveTo>
                  <a:cubicBezTo>
                    <a:pt x="72" y="303"/>
                    <a:pt x="72" y="303"/>
                    <a:pt x="72" y="303"/>
                  </a:cubicBezTo>
                  <a:cubicBezTo>
                    <a:pt x="72" y="303"/>
                    <a:pt x="72" y="303"/>
                    <a:pt x="72" y="303"/>
                  </a:cubicBezTo>
                  <a:moveTo>
                    <a:pt x="71" y="302"/>
                  </a:moveTo>
                  <a:cubicBezTo>
                    <a:pt x="71" y="302"/>
                    <a:pt x="71" y="302"/>
                    <a:pt x="71" y="302"/>
                  </a:cubicBezTo>
                  <a:cubicBezTo>
                    <a:pt x="71" y="302"/>
                    <a:pt x="71" y="302"/>
                    <a:pt x="71" y="302"/>
                  </a:cubicBezTo>
                  <a:moveTo>
                    <a:pt x="70" y="301"/>
                  </a:moveTo>
                  <a:cubicBezTo>
                    <a:pt x="70" y="301"/>
                    <a:pt x="70" y="301"/>
                    <a:pt x="70" y="301"/>
                  </a:cubicBezTo>
                  <a:cubicBezTo>
                    <a:pt x="70" y="301"/>
                    <a:pt x="70" y="301"/>
                    <a:pt x="70" y="301"/>
                  </a:cubicBezTo>
                  <a:moveTo>
                    <a:pt x="68" y="299"/>
                  </a:moveTo>
                  <a:cubicBezTo>
                    <a:pt x="68" y="299"/>
                    <a:pt x="68" y="299"/>
                    <a:pt x="68" y="299"/>
                  </a:cubicBezTo>
                  <a:cubicBezTo>
                    <a:pt x="68" y="299"/>
                    <a:pt x="68" y="299"/>
                    <a:pt x="68" y="299"/>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7" y="298"/>
                  </a:moveTo>
                  <a:cubicBezTo>
                    <a:pt x="67" y="298"/>
                    <a:pt x="67" y="298"/>
                    <a:pt x="67" y="298"/>
                  </a:cubicBezTo>
                  <a:cubicBezTo>
                    <a:pt x="67" y="298"/>
                    <a:pt x="67" y="298"/>
                    <a:pt x="67" y="298"/>
                  </a:cubicBezTo>
                  <a:moveTo>
                    <a:pt x="66" y="297"/>
                  </a:moveTo>
                  <a:cubicBezTo>
                    <a:pt x="66" y="297"/>
                    <a:pt x="67" y="297"/>
                    <a:pt x="67" y="298"/>
                  </a:cubicBezTo>
                  <a:cubicBezTo>
                    <a:pt x="67" y="297"/>
                    <a:pt x="66" y="297"/>
                    <a:pt x="66" y="297"/>
                  </a:cubicBezTo>
                  <a:moveTo>
                    <a:pt x="66" y="297"/>
                  </a:moveTo>
                  <a:cubicBezTo>
                    <a:pt x="66" y="297"/>
                    <a:pt x="66" y="297"/>
                    <a:pt x="66" y="297"/>
                  </a:cubicBezTo>
                  <a:cubicBezTo>
                    <a:pt x="66" y="297"/>
                    <a:pt x="66" y="297"/>
                    <a:pt x="66" y="297"/>
                  </a:cubicBezTo>
                  <a:moveTo>
                    <a:pt x="66" y="297"/>
                  </a:moveTo>
                  <a:cubicBezTo>
                    <a:pt x="66" y="297"/>
                    <a:pt x="66" y="297"/>
                    <a:pt x="66" y="297"/>
                  </a:cubicBezTo>
                  <a:cubicBezTo>
                    <a:pt x="66" y="297"/>
                    <a:pt x="66" y="297"/>
                    <a:pt x="66" y="297"/>
                  </a:cubicBezTo>
                  <a:moveTo>
                    <a:pt x="66" y="296"/>
                  </a:moveTo>
                  <a:cubicBezTo>
                    <a:pt x="66" y="297"/>
                    <a:pt x="66" y="297"/>
                    <a:pt x="66" y="297"/>
                  </a:cubicBezTo>
                  <a:cubicBezTo>
                    <a:pt x="66" y="297"/>
                    <a:pt x="66" y="297"/>
                    <a:pt x="66" y="296"/>
                  </a:cubicBezTo>
                  <a:moveTo>
                    <a:pt x="65" y="296"/>
                  </a:moveTo>
                  <a:cubicBezTo>
                    <a:pt x="65" y="296"/>
                    <a:pt x="65" y="296"/>
                    <a:pt x="66" y="296"/>
                  </a:cubicBezTo>
                  <a:cubicBezTo>
                    <a:pt x="65" y="296"/>
                    <a:pt x="65" y="296"/>
                    <a:pt x="65" y="296"/>
                  </a:cubicBezTo>
                  <a:moveTo>
                    <a:pt x="0" y="201"/>
                  </a:moveTo>
                  <a:cubicBezTo>
                    <a:pt x="0" y="201"/>
                    <a:pt x="0" y="201"/>
                    <a:pt x="0" y="201"/>
                  </a:cubicBezTo>
                  <a:cubicBezTo>
                    <a:pt x="16" y="234"/>
                    <a:pt x="37" y="267"/>
                    <a:pt x="65" y="296"/>
                  </a:cubicBezTo>
                  <a:cubicBezTo>
                    <a:pt x="37" y="267"/>
                    <a:pt x="16" y="234"/>
                    <a:pt x="0" y="201"/>
                  </a:cubicBezTo>
                  <a:moveTo>
                    <a:pt x="387" y="0"/>
                  </a:moveTo>
                  <a:cubicBezTo>
                    <a:pt x="419" y="32"/>
                    <a:pt x="443" y="69"/>
                    <a:pt x="459" y="106"/>
                  </a:cubicBezTo>
                  <a:cubicBezTo>
                    <a:pt x="460" y="116"/>
                    <a:pt x="461" y="126"/>
                    <a:pt x="461" y="136"/>
                  </a:cubicBezTo>
                  <a:cubicBezTo>
                    <a:pt x="461" y="269"/>
                    <a:pt x="353" y="377"/>
                    <a:pt x="220" y="377"/>
                  </a:cubicBezTo>
                  <a:cubicBezTo>
                    <a:pt x="199" y="377"/>
                    <a:pt x="179" y="374"/>
                    <a:pt x="160" y="369"/>
                  </a:cubicBezTo>
                  <a:cubicBezTo>
                    <a:pt x="130" y="353"/>
                    <a:pt x="101" y="332"/>
                    <a:pt x="74" y="305"/>
                  </a:cubicBezTo>
                  <a:cubicBezTo>
                    <a:pt x="74" y="305"/>
                    <a:pt x="74" y="305"/>
                    <a:pt x="74" y="305"/>
                  </a:cubicBezTo>
                  <a:cubicBezTo>
                    <a:pt x="74" y="305"/>
                    <a:pt x="74" y="305"/>
                    <a:pt x="74" y="305"/>
                  </a:cubicBezTo>
                  <a:cubicBezTo>
                    <a:pt x="74" y="305"/>
                    <a:pt x="74" y="305"/>
                    <a:pt x="74" y="305"/>
                  </a:cubicBezTo>
                  <a:cubicBezTo>
                    <a:pt x="74" y="305"/>
                    <a:pt x="74"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5" y="306"/>
                  </a:cubicBezTo>
                  <a:cubicBezTo>
                    <a:pt x="75" y="306"/>
                    <a:pt x="75" y="306"/>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7"/>
                    <a:pt x="76" y="307"/>
                  </a:cubicBezTo>
                  <a:cubicBezTo>
                    <a:pt x="76" y="307"/>
                    <a:pt x="76"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77" y="308"/>
                    <a:pt x="77" y="308"/>
                    <a:pt x="77" y="308"/>
                  </a:cubicBezTo>
                  <a:cubicBezTo>
                    <a:pt x="118" y="348"/>
                    <a:pt x="164" y="376"/>
                    <a:pt x="211" y="392"/>
                  </a:cubicBezTo>
                  <a:cubicBezTo>
                    <a:pt x="219" y="392"/>
                    <a:pt x="228" y="393"/>
                    <a:pt x="236" y="393"/>
                  </a:cubicBezTo>
                  <a:cubicBezTo>
                    <a:pt x="367" y="393"/>
                    <a:pt x="474" y="288"/>
                    <a:pt x="477" y="158"/>
                  </a:cubicBezTo>
                  <a:cubicBezTo>
                    <a:pt x="463" y="103"/>
                    <a:pt x="433" y="48"/>
                    <a:pt x="387" y="0"/>
                  </a:cubicBezTo>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2" name="Oval 186">
              <a:extLst>
                <a:ext uri="{FF2B5EF4-FFF2-40B4-BE49-F238E27FC236}">
                  <a16:creationId xmlns:a16="http://schemas.microsoft.com/office/drawing/2014/main" id="{16338F15-79EA-4924-B0D1-72B291ABC6F4}"/>
                </a:ext>
              </a:extLst>
            </p:cNvPr>
            <p:cNvSpPr>
              <a:spLocks noChangeArrowheads="1"/>
            </p:cNvSpPr>
            <p:nvPr/>
          </p:nvSpPr>
          <p:spPr bwMode="auto">
            <a:xfrm>
              <a:off x="3662785" y="1108758"/>
              <a:ext cx="4628118" cy="4622892"/>
            </a:xfrm>
            <a:prstGeom prst="ellipse">
              <a:avLst/>
            </a:prstGeom>
            <a:solidFill>
              <a:srgbClr val="EF4B25">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Oval 187">
              <a:extLst>
                <a:ext uri="{FF2B5EF4-FFF2-40B4-BE49-F238E27FC236}">
                  <a16:creationId xmlns:a16="http://schemas.microsoft.com/office/drawing/2014/main" id="{359AF938-C454-4545-8F8A-AF11A8746275}"/>
                </a:ext>
              </a:extLst>
            </p:cNvPr>
            <p:cNvSpPr>
              <a:spLocks noChangeArrowheads="1"/>
            </p:cNvSpPr>
            <p:nvPr/>
          </p:nvSpPr>
          <p:spPr bwMode="auto">
            <a:xfrm>
              <a:off x="8473934" y="3132579"/>
              <a:ext cx="209180" cy="209181"/>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Oval 188">
              <a:extLst>
                <a:ext uri="{FF2B5EF4-FFF2-40B4-BE49-F238E27FC236}">
                  <a16:creationId xmlns:a16="http://schemas.microsoft.com/office/drawing/2014/main" id="{C12F86BA-8858-4149-BA21-F93ACF4708BE}"/>
                </a:ext>
              </a:extLst>
            </p:cNvPr>
            <p:cNvSpPr>
              <a:spLocks noChangeArrowheads="1"/>
            </p:cNvSpPr>
            <p:nvPr/>
          </p:nvSpPr>
          <p:spPr bwMode="auto">
            <a:xfrm>
              <a:off x="8996234" y="2708990"/>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Oval 189">
              <a:extLst>
                <a:ext uri="{FF2B5EF4-FFF2-40B4-BE49-F238E27FC236}">
                  <a16:creationId xmlns:a16="http://schemas.microsoft.com/office/drawing/2014/main" id="{D6DDE7E5-984D-424F-9808-B625063BA43A}"/>
                </a:ext>
              </a:extLst>
            </p:cNvPr>
            <p:cNvSpPr>
              <a:spLocks noChangeArrowheads="1"/>
            </p:cNvSpPr>
            <p:nvPr/>
          </p:nvSpPr>
          <p:spPr bwMode="auto">
            <a:xfrm>
              <a:off x="8601812" y="3885222"/>
              <a:ext cx="157703" cy="157703"/>
            </a:xfrm>
            <a:prstGeom prst="ellipse">
              <a:avLst/>
            </a:prstGeom>
            <a:solidFill>
              <a:srgbClr val="ED1B2E">
                <a:alpha val="7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0" name="Oval 190">
              <a:extLst>
                <a:ext uri="{FF2B5EF4-FFF2-40B4-BE49-F238E27FC236}">
                  <a16:creationId xmlns:a16="http://schemas.microsoft.com/office/drawing/2014/main" id="{F050C5DF-C40A-4178-801C-2BE27E613603}"/>
                </a:ext>
              </a:extLst>
            </p:cNvPr>
            <p:cNvSpPr>
              <a:spLocks noChangeArrowheads="1"/>
            </p:cNvSpPr>
            <p:nvPr/>
          </p:nvSpPr>
          <p:spPr bwMode="auto">
            <a:xfrm>
              <a:off x="3269919" y="4283073"/>
              <a:ext cx="126162" cy="125508"/>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1" name="Oval 191">
              <a:extLst>
                <a:ext uri="{FF2B5EF4-FFF2-40B4-BE49-F238E27FC236}">
                  <a16:creationId xmlns:a16="http://schemas.microsoft.com/office/drawing/2014/main" id="{9D6D7359-02F7-4314-B2FA-95F290B0CFBD}"/>
                </a:ext>
              </a:extLst>
            </p:cNvPr>
            <p:cNvSpPr>
              <a:spLocks noChangeArrowheads="1"/>
            </p:cNvSpPr>
            <p:nvPr/>
          </p:nvSpPr>
          <p:spPr bwMode="auto">
            <a:xfrm>
              <a:off x="8504335" y="2614859"/>
              <a:ext cx="189243" cy="188263"/>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Oval 192">
              <a:extLst>
                <a:ext uri="{FF2B5EF4-FFF2-40B4-BE49-F238E27FC236}">
                  <a16:creationId xmlns:a16="http://schemas.microsoft.com/office/drawing/2014/main" id="{F81C8F43-D1F0-428F-853E-B32727DD7C26}"/>
                </a:ext>
              </a:extLst>
            </p:cNvPr>
            <p:cNvSpPr>
              <a:spLocks noChangeArrowheads="1"/>
            </p:cNvSpPr>
            <p:nvPr/>
          </p:nvSpPr>
          <p:spPr bwMode="auto">
            <a:xfrm>
              <a:off x="3222361" y="3514336"/>
              <a:ext cx="220784" cy="219640"/>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3" name="Oval 193">
              <a:extLst>
                <a:ext uri="{FF2B5EF4-FFF2-40B4-BE49-F238E27FC236}">
                  <a16:creationId xmlns:a16="http://schemas.microsoft.com/office/drawing/2014/main" id="{DED32558-10B4-4BC8-B3D5-0AEE5D8FDFD1}"/>
                </a:ext>
              </a:extLst>
            </p:cNvPr>
            <p:cNvSpPr>
              <a:spLocks noChangeArrowheads="1"/>
            </p:cNvSpPr>
            <p:nvPr/>
          </p:nvSpPr>
          <p:spPr bwMode="auto">
            <a:xfrm>
              <a:off x="2956802" y="3043679"/>
              <a:ext cx="188262" cy="189243"/>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4" name="Oval 194">
              <a:extLst>
                <a:ext uri="{FF2B5EF4-FFF2-40B4-BE49-F238E27FC236}">
                  <a16:creationId xmlns:a16="http://schemas.microsoft.com/office/drawing/2014/main" id="{EFF20204-D4C7-46C1-ABC1-26E4FE18B490}"/>
                </a:ext>
              </a:extLst>
            </p:cNvPr>
            <p:cNvSpPr>
              <a:spLocks noChangeArrowheads="1"/>
            </p:cNvSpPr>
            <p:nvPr/>
          </p:nvSpPr>
          <p:spPr bwMode="auto">
            <a:xfrm>
              <a:off x="8819081" y="3420204"/>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5" name="Oval 195">
              <a:extLst>
                <a:ext uri="{FF2B5EF4-FFF2-40B4-BE49-F238E27FC236}">
                  <a16:creationId xmlns:a16="http://schemas.microsoft.com/office/drawing/2014/main" id="{D23332F2-854A-4962-A77F-559BB5004CF8}"/>
                </a:ext>
              </a:extLst>
            </p:cNvPr>
            <p:cNvSpPr>
              <a:spLocks noChangeArrowheads="1"/>
            </p:cNvSpPr>
            <p:nvPr/>
          </p:nvSpPr>
          <p:spPr bwMode="auto">
            <a:xfrm>
              <a:off x="2726704" y="3927466"/>
              <a:ext cx="172575" cy="172576"/>
            </a:xfrm>
            <a:prstGeom prst="ellipse">
              <a:avLst/>
            </a:prstGeom>
            <a:solidFill>
              <a:schemeClr val="accent2">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6" name="Oval 196">
              <a:extLst>
                <a:ext uri="{FF2B5EF4-FFF2-40B4-BE49-F238E27FC236}">
                  <a16:creationId xmlns:a16="http://schemas.microsoft.com/office/drawing/2014/main" id="{24FDB16B-24E8-43E6-8516-D2F254612F32}"/>
                </a:ext>
              </a:extLst>
            </p:cNvPr>
            <p:cNvSpPr>
              <a:spLocks noChangeArrowheads="1"/>
            </p:cNvSpPr>
            <p:nvPr/>
          </p:nvSpPr>
          <p:spPr bwMode="auto">
            <a:xfrm>
              <a:off x="2968867" y="4635695"/>
              <a:ext cx="157703" cy="156885"/>
            </a:xfrm>
            <a:prstGeom prst="ellipse">
              <a:avLst/>
            </a:prstGeom>
            <a:solidFill>
              <a:schemeClr val="accent1">
                <a:alpha val="70000"/>
              </a:scheme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13" name="Text Placeholder 12">
            <a:extLst>
              <a:ext uri="{FF2B5EF4-FFF2-40B4-BE49-F238E27FC236}">
                <a16:creationId xmlns:a16="http://schemas.microsoft.com/office/drawing/2014/main" id="{1031C0BF-01DA-457C-A734-83931EBA9A9E}"/>
              </a:ext>
            </a:extLst>
          </p:cNvPr>
          <p:cNvSpPr>
            <a:spLocks noGrp="1"/>
          </p:cNvSpPr>
          <p:nvPr>
            <p:ph type="body" sz="quarter" idx="10"/>
          </p:nvPr>
        </p:nvSpPr>
        <p:spPr/>
        <p:txBody>
          <a:bodyPr/>
          <a:lstStyle/>
          <a:p>
            <a:r>
              <a:rPr lang="en-US"/>
              <a:t>Food Distribution Program</a:t>
            </a:r>
          </a:p>
        </p:txBody>
      </p:sp>
      <p:sp>
        <p:nvSpPr>
          <p:cNvPr id="14" name="Text Placeholder 13">
            <a:extLst>
              <a:ext uri="{FF2B5EF4-FFF2-40B4-BE49-F238E27FC236}">
                <a16:creationId xmlns:a16="http://schemas.microsoft.com/office/drawing/2014/main" id="{B67564C1-1181-469C-A8B6-A641FF2662CD}"/>
              </a:ext>
            </a:extLst>
          </p:cNvPr>
          <p:cNvSpPr>
            <a:spLocks noGrp="1"/>
          </p:cNvSpPr>
          <p:nvPr>
            <p:ph type="body" sz="quarter" idx="11"/>
          </p:nvPr>
        </p:nvSpPr>
        <p:spPr>
          <a:xfrm>
            <a:off x="1447634" y="3246199"/>
            <a:ext cx="5515260" cy="1055699"/>
          </a:xfrm>
        </p:spPr>
        <p:txBody>
          <a:bodyPr lIns="91440" tIns="45720" rIns="91440" bIns="45720" anchor="t">
            <a:noAutofit/>
          </a:bodyPr>
          <a:lstStyle/>
          <a:p>
            <a:r>
              <a:rPr lang="en-US">
                <a:latin typeface="Arial"/>
                <a:cs typeface="Arial"/>
              </a:rPr>
              <a:t>Getting Started in WBSCM Part III: Major Changes</a:t>
            </a:r>
            <a:endParaRPr lang="en-US"/>
          </a:p>
        </p:txBody>
      </p:sp>
      <p:sp>
        <p:nvSpPr>
          <p:cNvPr id="15" name="Text Placeholder 14">
            <a:extLst>
              <a:ext uri="{FF2B5EF4-FFF2-40B4-BE49-F238E27FC236}">
                <a16:creationId xmlns:a16="http://schemas.microsoft.com/office/drawing/2014/main" id="{A5EA8B51-C606-454D-912B-3581EC6BFCF1}"/>
              </a:ext>
            </a:extLst>
          </p:cNvPr>
          <p:cNvSpPr>
            <a:spLocks noGrp="1"/>
          </p:cNvSpPr>
          <p:nvPr>
            <p:ph type="body" sz="quarter" idx="12"/>
          </p:nvPr>
        </p:nvSpPr>
        <p:spPr>
          <a:xfrm>
            <a:off x="2363336" y="4371819"/>
            <a:ext cx="3727796" cy="618863"/>
          </a:xfrm>
        </p:spPr>
        <p:txBody>
          <a:bodyPr lIns="91440" tIns="45720" rIns="91440" bIns="45720" anchor="t">
            <a:noAutofit/>
          </a:bodyPr>
          <a:lstStyle/>
          <a:p>
            <a:r>
              <a:rPr lang="en-US">
                <a:latin typeface="Arial"/>
                <a:cs typeface="Arial"/>
              </a:rPr>
              <a:t>Texas Department of Agriculture</a:t>
            </a:r>
            <a:endParaRPr lang="en-US"/>
          </a:p>
          <a:p>
            <a:r>
              <a:rPr lang="en-US">
                <a:latin typeface="Arial"/>
                <a:cs typeface="Arial"/>
              </a:rPr>
              <a:t>USDA Division</a:t>
            </a:r>
            <a:endParaRPr lang="en-US"/>
          </a:p>
        </p:txBody>
      </p:sp>
      <p:sp>
        <p:nvSpPr>
          <p:cNvPr id="19" name="Slide Number Placeholder 18">
            <a:extLst>
              <a:ext uri="{FF2B5EF4-FFF2-40B4-BE49-F238E27FC236}">
                <a16:creationId xmlns:a16="http://schemas.microsoft.com/office/drawing/2014/main" id="{A9083D96-2D73-4899-B071-3FB2ADA69CF0}"/>
              </a:ext>
            </a:extLst>
          </p:cNvPr>
          <p:cNvSpPr>
            <a:spLocks noGrp="1"/>
          </p:cNvSpPr>
          <p:nvPr>
            <p:ph type="sldNum" sz="quarter" idx="13"/>
          </p:nvPr>
        </p:nvSpPr>
        <p:spPr/>
        <p:txBody>
          <a:bodyPr/>
          <a:lstStyle/>
          <a:p>
            <a:fld id="{4179449E-6FBB-2343-B3AE-D1EFA46A6E77}" type="slidenum">
              <a:rPr lang="en-US" smtClean="0"/>
              <a:pPr/>
              <a:t>1</a:t>
            </a:fld>
            <a:endParaRPr lang="en-US"/>
          </a:p>
        </p:txBody>
      </p:sp>
      <p:sp>
        <p:nvSpPr>
          <p:cNvPr id="2" name="Date Placeholder 1">
            <a:extLst>
              <a:ext uri="{FF2B5EF4-FFF2-40B4-BE49-F238E27FC236}">
                <a16:creationId xmlns:a16="http://schemas.microsoft.com/office/drawing/2014/main" id="{D1D5805B-BADF-4E5D-8B19-A928508FCAC7}"/>
              </a:ext>
            </a:extLst>
          </p:cNvPr>
          <p:cNvSpPr>
            <a:spLocks noGrp="1"/>
          </p:cNvSpPr>
          <p:nvPr>
            <p:ph type="dt" sz="half" idx="2"/>
          </p:nvPr>
        </p:nvSpPr>
        <p:spPr/>
        <p:txBody>
          <a:bodyPr/>
          <a:lstStyle/>
          <a:p>
            <a:r>
              <a:rPr lang="en-US"/>
              <a:t>Updated </a:t>
            </a:r>
            <a:fld id="{85413F0E-F5E3-4CCE-9C9F-65D282FD6C7E}" type="datetime1">
              <a:rPr lang="en-US" smtClean="0"/>
              <a:t>10/16/2023</a:t>
            </a:fld>
            <a:endParaRPr lang="en-US"/>
          </a:p>
          <a:p>
            <a:r>
              <a:rPr lang="en-US"/>
              <a:t>www.SquareMeals.org</a:t>
            </a:r>
          </a:p>
        </p:txBody>
      </p:sp>
    </p:spTree>
    <p:custDataLst>
      <p:tags r:id="rId1"/>
    </p:custDataLst>
    <p:extLst>
      <p:ext uri="{BB962C8B-B14F-4D97-AF65-F5344CB8AC3E}">
        <p14:creationId xmlns:p14="http://schemas.microsoft.com/office/powerpoint/2010/main" val="210730441"/>
      </p:ext>
    </p:extLst>
  </p:cSld>
  <p:clrMapOvr>
    <a:masterClrMapping/>
  </p:clrMapOvr>
  <mc:AlternateContent xmlns:mc="http://schemas.openxmlformats.org/markup-compatibility/2006" xmlns:p14="http://schemas.microsoft.com/office/powerpoint/2010/main">
    <mc:Choice Requires="p14">
      <p:transition p14:dur="10" advClick="0">
        <p14:doors dir="vert"/>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03</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08670" y="4041086"/>
            <a:ext cx="9596718" cy="1555144"/>
          </a:xfrm>
        </p:spPr>
        <p:txBody>
          <a:bodyPr lIns="91440" tIns="45720" rIns="91440" bIns="45720" anchor="t"/>
          <a:lstStyle/>
          <a:p>
            <a:r>
              <a:rPr lang="en-US" sz="6000"/>
              <a:t>Contract Packet Replacement</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10</a:t>
            </a:fld>
            <a:endParaRPr lang="en-US"/>
          </a:p>
        </p:txBody>
      </p:sp>
    </p:spTree>
    <p:extLst>
      <p:ext uri="{BB962C8B-B14F-4D97-AF65-F5344CB8AC3E}">
        <p14:creationId xmlns:p14="http://schemas.microsoft.com/office/powerpoint/2010/main" val="2476591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151186"/>
            <a:ext cx="11413370" cy="1349344"/>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Contract Packet </a:t>
            </a:r>
            <a:br>
              <a:rPr lang="en-US" sz="4400">
                <a:solidFill>
                  <a:schemeClr val="accent6">
                    <a:lumMod val="75000"/>
                  </a:schemeClr>
                </a:solidFill>
                <a:latin typeface="Arial"/>
                <a:cs typeface="Arial"/>
              </a:rPr>
            </a:br>
            <a:r>
              <a:rPr lang="en-US" sz="4400">
                <a:solidFill>
                  <a:schemeClr val="accent6">
                    <a:lumMod val="75000"/>
                  </a:schemeClr>
                </a:solidFill>
                <a:latin typeface="Arial"/>
                <a:cs typeface="Arial"/>
              </a:rPr>
              <a:t>Replacement</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4" name="Rectangle 3">
            <a:extLst>
              <a:ext uri="{FF2B5EF4-FFF2-40B4-BE49-F238E27FC236}">
                <a16:creationId xmlns:a16="http://schemas.microsoft.com/office/drawing/2014/main" id="{5913CE23-85EF-F881-F428-74F7E2BA2A7F}"/>
              </a:ext>
            </a:extLst>
          </p:cNvPr>
          <p:cNvSpPr/>
          <p:nvPr/>
        </p:nvSpPr>
        <p:spPr>
          <a:xfrm>
            <a:off x="444679" y="1462623"/>
            <a:ext cx="4468313" cy="4552490"/>
          </a:xfrm>
          <a:prstGeom prst="rect">
            <a:avLst/>
          </a:prstGeom>
          <a:noFill/>
          <a:ln w="28575" cap="flat" cmpd="sng" algn="ctr">
            <a:no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112713" algn="ctr">
              <a:lnSpc>
                <a:spcPct val="150000"/>
              </a:lnSpc>
              <a:tabLst>
                <a:tab pos="112713" algn="l"/>
              </a:tabLst>
            </a:pPr>
            <a:r>
              <a:rPr lang="en-US" sz="2800" b="1">
                <a:solidFill>
                  <a:sysClr val="windowText" lastClr="000000"/>
                </a:solidFill>
                <a:latin typeface="Arial" panose="020B0604020202020204" pitchFamily="34" charset="0"/>
                <a:cs typeface="Arial" panose="020B0604020202020204" pitchFamily="34" charset="0"/>
              </a:rPr>
              <a:t>	</a:t>
            </a:r>
            <a:br>
              <a:rPr lang="en-US" sz="2800" b="1">
                <a:solidFill>
                  <a:sysClr val="windowText" lastClr="000000"/>
                </a:solidFill>
                <a:latin typeface="Arial" panose="020B0604020202020204" pitchFamily="34" charset="0"/>
                <a:cs typeface="Arial" panose="020B0604020202020204" pitchFamily="34" charset="0"/>
              </a:rPr>
            </a:br>
            <a:r>
              <a:rPr lang="en-US" sz="3200" b="1">
                <a:solidFill>
                  <a:sysClr val="windowText" lastClr="000000"/>
                </a:solidFill>
                <a:latin typeface="Arial" panose="020B0604020202020204" pitchFamily="34" charset="0"/>
                <a:cs typeface="Arial" panose="020B0604020202020204" pitchFamily="34" charset="0"/>
              </a:rPr>
              <a:t>Contract Packets are </a:t>
            </a:r>
            <a:r>
              <a:rPr lang="en-US" sz="3200" b="1" i="1" u="sng">
                <a:solidFill>
                  <a:schemeClr val="accent2"/>
                </a:solidFill>
                <a:latin typeface="Arial" panose="020B0604020202020204" pitchFamily="34" charset="0"/>
                <a:cs typeface="Arial" panose="020B0604020202020204" pitchFamily="34" charset="0"/>
              </a:rPr>
              <a:t>eliminated </a:t>
            </a:r>
            <a:br>
              <a:rPr lang="en-US" sz="3200" b="1" i="1" u="sng">
                <a:solidFill>
                  <a:schemeClr val="accent2"/>
                </a:solidFill>
                <a:latin typeface="Arial" panose="020B0604020202020204" pitchFamily="34" charset="0"/>
                <a:cs typeface="Arial" panose="020B0604020202020204" pitchFamily="34" charset="0"/>
              </a:rPr>
            </a:br>
            <a:r>
              <a:rPr lang="en-US" sz="3200" b="1">
                <a:solidFill>
                  <a:schemeClr val="tx1"/>
                </a:solidFill>
                <a:latin typeface="Arial" panose="020B0604020202020204" pitchFamily="34" charset="0"/>
                <a:cs typeface="Arial" panose="020B0604020202020204" pitchFamily="34" charset="0"/>
              </a:rPr>
              <a:t>and replaced by SNP Application Packet</a:t>
            </a:r>
            <a:endParaRPr lang="en-US" sz="2800" b="1">
              <a:solidFill>
                <a:schemeClr val="tx1"/>
              </a:solidFill>
              <a:latin typeface="Arial" panose="020B0604020202020204" pitchFamily="34" charset="0"/>
              <a:cs typeface="Arial" panose="020B0604020202020204" pitchFamily="34" charset="0"/>
            </a:endParaRPr>
          </a:p>
        </p:txBody>
      </p:sp>
      <p:pic>
        <p:nvPicPr>
          <p:cNvPr id="3" name="Graphic 2" descr="Contract with solid fill">
            <a:extLst>
              <a:ext uri="{FF2B5EF4-FFF2-40B4-BE49-F238E27FC236}">
                <a16:creationId xmlns:a16="http://schemas.microsoft.com/office/drawing/2014/main" id="{58046D0C-4486-2C56-9BAD-6BD9B53C13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287491">
            <a:off x="752159" y="324484"/>
            <a:ext cx="1022389" cy="1022389"/>
          </a:xfrm>
          <a:prstGeom prst="rect">
            <a:avLst/>
          </a:prstGeom>
        </p:spPr>
      </p:pic>
      <p:pic>
        <p:nvPicPr>
          <p:cNvPr id="11" name="Picture 2">
            <a:extLst>
              <a:ext uri="{FF2B5EF4-FFF2-40B4-BE49-F238E27FC236}">
                <a16:creationId xmlns:a16="http://schemas.microsoft.com/office/drawing/2014/main" id="{5D50356F-5D29-3E15-0730-89AB95E0A0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938" r="17206" b="2821"/>
          <a:stretch/>
        </p:blipFill>
        <p:spPr bwMode="auto">
          <a:xfrm>
            <a:off x="7516719" y="2992967"/>
            <a:ext cx="3653329" cy="626261"/>
          </a:xfrm>
          <a:prstGeom prst="rect">
            <a:avLst/>
          </a:prstGeom>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283B563-6613-B461-5DFA-46C4246EAF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987" r="4771" b="11167"/>
          <a:stretch/>
        </p:blipFill>
        <p:spPr bwMode="auto">
          <a:xfrm>
            <a:off x="5075736" y="2044900"/>
            <a:ext cx="6737218" cy="334927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705C338-DC96-A68D-136A-B670D059AECC}"/>
              </a:ext>
            </a:extLst>
          </p:cNvPr>
          <p:cNvSpPr/>
          <p:nvPr/>
        </p:nvSpPr>
        <p:spPr>
          <a:xfrm>
            <a:off x="5082698" y="2247331"/>
            <a:ext cx="6737217" cy="19735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6" name="Multiplication Sign 15">
            <a:extLst>
              <a:ext uri="{FF2B5EF4-FFF2-40B4-BE49-F238E27FC236}">
                <a16:creationId xmlns:a16="http://schemas.microsoft.com/office/drawing/2014/main" id="{F2375A93-AE3D-A906-93DA-7DD8F4417F66}"/>
              </a:ext>
            </a:extLst>
          </p:cNvPr>
          <p:cNvSpPr/>
          <p:nvPr/>
        </p:nvSpPr>
        <p:spPr>
          <a:xfrm>
            <a:off x="4880013" y="2344015"/>
            <a:ext cx="7060976" cy="2975734"/>
          </a:xfrm>
          <a:prstGeom prst="mathMultiply">
            <a:avLst/>
          </a:prstGeom>
          <a:solidFill>
            <a:schemeClr val="accent2">
              <a:alpha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68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225712"/>
            <a:ext cx="11413370" cy="751318"/>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solidFill>
                  <a:schemeClr val="accent6">
                    <a:lumMod val="75000"/>
                  </a:schemeClr>
                </a:solidFill>
                <a:latin typeface="Arial"/>
                <a:cs typeface="Arial"/>
              </a:rPr>
              <a:t>Contract Packet Replacement</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pic>
        <p:nvPicPr>
          <p:cNvPr id="4098" name="Picture 2">
            <a:extLst>
              <a:ext uri="{FF2B5EF4-FFF2-40B4-BE49-F238E27FC236}">
                <a16:creationId xmlns:a16="http://schemas.microsoft.com/office/drawing/2014/main" id="{7C3E23D1-FCE6-112B-35EE-0989AC7D3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62" y="1057852"/>
            <a:ext cx="11396387" cy="505484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B29B2E3-E623-E922-B56E-86491E1E2DF8}"/>
              </a:ext>
            </a:extLst>
          </p:cNvPr>
          <p:cNvSpPr/>
          <p:nvPr/>
        </p:nvSpPr>
        <p:spPr>
          <a:xfrm>
            <a:off x="428889" y="5424203"/>
            <a:ext cx="8627429" cy="638176"/>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a:p>
        </p:txBody>
      </p:sp>
      <p:sp>
        <p:nvSpPr>
          <p:cNvPr id="2" name="Arrow: Right 1">
            <a:extLst>
              <a:ext uri="{FF2B5EF4-FFF2-40B4-BE49-F238E27FC236}">
                <a16:creationId xmlns:a16="http://schemas.microsoft.com/office/drawing/2014/main" id="{D27C708C-3F51-D29A-644C-CAA7972F796F}"/>
              </a:ext>
            </a:extLst>
          </p:cNvPr>
          <p:cNvSpPr/>
          <p:nvPr/>
        </p:nvSpPr>
        <p:spPr>
          <a:xfrm flipH="1">
            <a:off x="8638576" y="5092643"/>
            <a:ext cx="3004080" cy="1415009"/>
          </a:xfrm>
          <a:prstGeom prst="rightArrow">
            <a:avLst>
              <a:gd name="adj1" fmla="val 50000"/>
              <a:gd name="adj2" fmla="val 43803"/>
            </a:avLst>
          </a:prstGeom>
          <a:solidFill>
            <a:schemeClr val="accent2"/>
          </a:solidFill>
          <a:ln w="28575">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n-US" b="1">
                <a:solidFill>
                  <a:sysClr val="windowText" lastClr="000000"/>
                </a:solidFill>
                <a:latin typeface="Arial" panose="020B0604020202020204" pitchFamily="34" charset="0"/>
                <a:cs typeface="Arial" panose="020B0604020202020204" pitchFamily="34" charset="0"/>
              </a:rPr>
              <a:t>Mark “Yes” to question A25</a:t>
            </a:r>
            <a:endParaRPr lang="en-US"/>
          </a:p>
        </p:txBody>
      </p:sp>
      <p:sp>
        <p:nvSpPr>
          <p:cNvPr id="6" name="Rectangle: Rounded Corners 5">
            <a:extLst>
              <a:ext uri="{FF2B5EF4-FFF2-40B4-BE49-F238E27FC236}">
                <a16:creationId xmlns:a16="http://schemas.microsoft.com/office/drawing/2014/main" id="{D3DFF8E0-2147-7DC8-B737-A67D2BE2A5E8}"/>
              </a:ext>
            </a:extLst>
          </p:cNvPr>
          <p:cNvSpPr/>
          <p:nvPr/>
        </p:nvSpPr>
        <p:spPr>
          <a:xfrm>
            <a:off x="5195843" y="2504751"/>
            <a:ext cx="6205676" cy="2015787"/>
          </a:xfrm>
          <a:prstGeom prst="roundRect">
            <a:avLst/>
          </a:prstGeom>
          <a:solidFill>
            <a:schemeClr val="accent2"/>
          </a:solidFill>
          <a:ln w="38100">
            <a:solidFill>
              <a:schemeClr val="tx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5760" rIns="365760" rtlCol="0" anchor="ctr"/>
          <a:lstStyle/>
          <a:p>
            <a:pPr marL="342900" indent="-342900">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Complete SNP Application Packet in TXUNPS</a:t>
            </a:r>
            <a:br>
              <a:rPr lang="en-US" sz="2400" b="1">
                <a:solidFill>
                  <a:schemeClr val="tx1"/>
                </a:solidFill>
                <a:latin typeface="Arial" panose="020B0604020202020204" pitchFamily="34" charset="0"/>
                <a:cs typeface="Arial" panose="020B0604020202020204" pitchFamily="34" charset="0"/>
              </a:rPr>
            </a:br>
            <a:r>
              <a:rPr lang="en-US" sz="1200" b="1">
                <a:solidFill>
                  <a:schemeClr val="tx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b="1">
                <a:solidFill>
                  <a:schemeClr val="tx1"/>
                </a:solidFill>
                <a:latin typeface="Arial" panose="020B0604020202020204" pitchFamily="34" charset="0"/>
                <a:cs typeface="Arial" panose="020B0604020202020204" pitchFamily="34" charset="0"/>
              </a:rPr>
              <a:t>Mark </a:t>
            </a:r>
            <a:r>
              <a:rPr lang="en-US" sz="2400" b="1">
                <a:solidFill>
                  <a:srgbClr val="FFFF00"/>
                </a:solidFill>
                <a:latin typeface="Arial" panose="020B0604020202020204" pitchFamily="34" charset="0"/>
                <a:cs typeface="Arial" panose="020B0604020202020204" pitchFamily="34" charset="0"/>
              </a:rPr>
              <a:t>“Yes” </a:t>
            </a:r>
            <a:r>
              <a:rPr lang="en-US" sz="2400" b="1">
                <a:solidFill>
                  <a:schemeClr val="tx1"/>
                </a:solidFill>
                <a:latin typeface="Arial" panose="020B0604020202020204" pitchFamily="34" charset="0"/>
                <a:cs typeface="Arial" panose="020B0604020202020204" pitchFamily="34" charset="0"/>
              </a:rPr>
              <a:t>to </a:t>
            </a:r>
            <a:r>
              <a:rPr lang="en-US" sz="2400" b="1">
                <a:solidFill>
                  <a:srgbClr val="FFFF00"/>
                </a:solidFill>
                <a:latin typeface="Arial" panose="020B0604020202020204" pitchFamily="34" charset="0"/>
                <a:cs typeface="Arial" panose="020B0604020202020204" pitchFamily="34" charset="0"/>
              </a:rPr>
              <a:t>question A25 </a:t>
            </a:r>
            <a:r>
              <a:rPr lang="en-US" sz="2400" b="1">
                <a:solidFill>
                  <a:schemeClr val="tx1"/>
                </a:solidFill>
                <a:latin typeface="Arial" panose="020B0604020202020204" pitchFamily="34" charset="0"/>
                <a:cs typeface="Arial" panose="020B0604020202020204" pitchFamily="34" charset="0"/>
              </a:rPr>
              <a:t>to participate in USDA Foods</a:t>
            </a:r>
          </a:p>
        </p:txBody>
      </p:sp>
      <p:sp>
        <p:nvSpPr>
          <p:cNvPr id="8" name="Wave 7">
            <a:extLst>
              <a:ext uri="{FF2B5EF4-FFF2-40B4-BE49-F238E27FC236}">
                <a16:creationId xmlns:a16="http://schemas.microsoft.com/office/drawing/2014/main" id="{7C6D4472-3202-0F74-51DA-558A043638C8}"/>
              </a:ext>
            </a:extLst>
          </p:cNvPr>
          <p:cNvSpPr/>
          <p:nvPr/>
        </p:nvSpPr>
        <p:spPr>
          <a:xfrm>
            <a:off x="539532" y="953580"/>
            <a:ext cx="2224217" cy="903665"/>
          </a:xfrm>
          <a:prstGeom prst="wave">
            <a:avLst/>
          </a:prstGeom>
          <a:solidFill>
            <a:schemeClr val="accent4"/>
          </a:solidFill>
          <a:ln w="19050"/>
          <a:effectLst>
            <a:glow rad="228600">
              <a:schemeClr val="accent3">
                <a:satMod val="175000"/>
                <a:alpha val="40000"/>
              </a:schemeClr>
            </a:glow>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CHANGE!</a:t>
            </a:r>
          </a:p>
        </p:txBody>
      </p:sp>
    </p:spTree>
    <p:extLst>
      <p:ext uri="{BB962C8B-B14F-4D97-AF65-F5344CB8AC3E}">
        <p14:creationId xmlns:p14="http://schemas.microsoft.com/office/powerpoint/2010/main" val="260535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04</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08670" y="4041086"/>
            <a:ext cx="9596718" cy="1555144"/>
          </a:xfrm>
        </p:spPr>
        <p:txBody>
          <a:bodyPr lIns="91440" tIns="45720" rIns="91440" bIns="45720" anchor="t"/>
          <a:lstStyle/>
          <a:p>
            <a:r>
              <a:rPr lang="en-US" sz="6000"/>
              <a:t>Survey Changes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13</a:t>
            </a:fld>
            <a:endParaRPr lang="en-US"/>
          </a:p>
        </p:txBody>
      </p:sp>
    </p:spTree>
    <p:extLst>
      <p:ext uri="{BB962C8B-B14F-4D97-AF65-F5344CB8AC3E}">
        <p14:creationId xmlns:p14="http://schemas.microsoft.com/office/powerpoint/2010/main" val="17662574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image">
            <a:extLst>
              <a:ext uri="{FF2B5EF4-FFF2-40B4-BE49-F238E27FC236}">
                <a16:creationId xmlns:a16="http://schemas.microsoft.com/office/drawing/2014/main" id="{C02DC13D-22C7-63E1-D343-10A200E88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060" y="913755"/>
            <a:ext cx="6400989" cy="2752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151187"/>
            <a:ext cx="11413370" cy="684590"/>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TX-UNPS Surveys Eliminated</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464106"/>
            <a:ext cx="12192000" cy="3983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4" name="Rectangle 3">
            <a:extLst>
              <a:ext uri="{FF2B5EF4-FFF2-40B4-BE49-F238E27FC236}">
                <a16:creationId xmlns:a16="http://schemas.microsoft.com/office/drawing/2014/main" id="{5913CE23-85EF-F881-F428-74F7E2BA2A7F}"/>
              </a:ext>
            </a:extLst>
          </p:cNvPr>
          <p:cNvSpPr/>
          <p:nvPr/>
        </p:nvSpPr>
        <p:spPr>
          <a:xfrm>
            <a:off x="323627" y="1197932"/>
            <a:ext cx="4819814" cy="4782244"/>
          </a:xfrm>
          <a:prstGeom prst="rect">
            <a:avLst/>
          </a:prstGeom>
          <a:noFill/>
          <a:ln w="28575" cap="flat" cmpd="sng" algn="ctr">
            <a:no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569913" indent="-457200">
              <a:lnSpc>
                <a:spcPct val="150000"/>
              </a:lnSpc>
              <a:buFont typeface="Arial" panose="020B0604020202020204" pitchFamily="34" charset="0"/>
              <a:buChar char="•"/>
              <a:tabLst>
                <a:tab pos="112713" algn="l"/>
              </a:tabLst>
            </a:pPr>
            <a:r>
              <a:rPr lang="en-US" sz="3000" b="1">
                <a:solidFill>
                  <a:sysClr val="windowText" lastClr="000000"/>
                </a:solidFill>
                <a:latin typeface="Arial" panose="020B0604020202020204" pitchFamily="34" charset="0"/>
                <a:cs typeface="Arial" panose="020B0604020202020204" pitchFamily="34" charset="0"/>
              </a:rPr>
              <a:t>TX-UNPS Surveys are </a:t>
            </a:r>
            <a:r>
              <a:rPr lang="en-US" sz="3000" b="1" i="1" u="sng">
                <a:solidFill>
                  <a:schemeClr val="accent2"/>
                </a:solidFill>
                <a:latin typeface="Arial" panose="020B0604020202020204" pitchFamily="34" charset="0"/>
                <a:cs typeface="Arial" panose="020B0604020202020204" pitchFamily="34" charset="0"/>
              </a:rPr>
              <a:t>eliminated </a:t>
            </a:r>
          </a:p>
          <a:p>
            <a:pPr marL="569913" indent="-457200">
              <a:lnSpc>
                <a:spcPct val="150000"/>
              </a:lnSpc>
              <a:buFont typeface="Arial" panose="020B0604020202020204" pitchFamily="34" charset="0"/>
              <a:buChar char="•"/>
              <a:tabLst>
                <a:tab pos="112713" algn="l"/>
              </a:tabLst>
            </a:pPr>
            <a:endParaRPr lang="en-US" sz="3200" b="1" i="1" u="sng">
              <a:solidFill>
                <a:schemeClr val="accent2"/>
              </a:solidFill>
              <a:latin typeface="Arial" panose="020B0604020202020204" pitchFamily="34" charset="0"/>
              <a:cs typeface="Arial" panose="020B0604020202020204" pitchFamily="34" charset="0"/>
            </a:endParaRPr>
          </a:p>
          <a:p>
            <a:pPr marL="569913" indent="-457200">
              <a:lnSpc>
                <a:spcPct val="150000"/>
              </a:lnSpc>
              <a:buFont typeface="Arial" panose="020B0604020202020204" pitchFamily="34" charset="0"/>
              <a:buChar char="•"/>
              <a:tabLst>
                <a:tab pos="112713" algn="l"/>
              </a:tabLst>
            </a:pPr>
            <a:r>
              <a:rPr lang="en-US" sz="3000" b="1">
                <a:solidFill>
                  <a:sysClr val="windowText" lastClr="000000"/>
                </a:solidFill>
                <a:latin typeface="Arial" panose="020B0604020202020204" pitchFamily="34" charset="0"/>
                <a:cs typeface="Arial" panose="020B0604020202020204" pitchFamily="34" charset="0"/>
              </a:rPr>
              <a:t>Direct Delivery and Processing now requested in WBSCM</a:t>
            </a:r>
            <a:br>
              <a:rPr lang="en-US" sz="2800" b="1" i="1" u="sng">
                <a:solidFill>
                  <a:schemeClr val="accent2"/>
                </a:solidFill>
                <a:latin typeface="Arial" panose="020B0604020202020204" pitchFamily="34" charset="0"/>
                <a:cs typeface="Arial" panose="020B0604020202020204" pitchFamily="34" charset="0"/>
              </a:rPr>
            </a:br>
            <a:endParaRPr lang="en-US" sz="2400" b="1">
              <a:solidFill>
                <a:schemeClr val="tx1"/>
              </a:solidFill>
              <a:latin typeface="Arial" panose="020B0604020202020204" pitchFamily="34" charset="0"/>
              <a:cs typeface="Arial" panose="020B0604020202020204" pitchFamily="34" charset="0"/>
            </a:endParaRPr>
          </a:p>
          <a:p>
            <a:pPr marL="569913" indent="-457200">
              <a:lnSpc>
                <a:spcPct val="150000"/>
              </a:lnSpc>
              <a:buFont typeface="Arial" panose="020B0604020202020204" pitchFamily="34" charset="0"/>
              <a:buChar char="•"/>
              <a:tabLst>
                <a:tab pos="112713" algn="l"/>
              </a:tabLst>
            </a:pPr>
            <a:endParaRPr lang="en-US" sz="2800" b="1">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705C338-DC96-A68D-136A-B670D059AECC}"/>
              </a:ext>
            </a:extLst>
          </p:cNvPr>
          <p:cNvSpPr/>
          <p:nvPr/>
        </p:nvSpPr>
        <p:spPr>
          <a:xfrm>
            <a:off x="5544610" y="1515985"/>
            <a:ext cx="6236238" cy="739575"/>
          </a:xfrm>
          <a:prstGeom prst="rect">
            <a:avLst/>
          </a:prstGeom>
          <a:noFill/>
          <a:ln w="5715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6" name="Multiplication Sign 15">
            <a:extLst>
              <a:ext uri="{FF2B5EF4-FFF2-40B4-BE49-F238E27FC236}">
                <a16:creationId xmlns:a16="http://schemas.microsoft.com/office/drawing/2014/main" id="{F2375A93-AE3D-A906-93DA-7DD8F4417F66}"/>
              </a:ext>
            </a:extLst>
          </p:cNvPr>
          <p:cNvSpPr/>
          <p:nvPr/>
        </p:nvSpPr>
        <p:spPr>
          <a:xfrm>
            <a:off x="6309718" y="1664390"/>
            <a:ext cx="4414554" cy="2207102"/>
          </a:xfrm>
          <a:prstGeom prst="mathMultiply">
            <a:avLst/>
          </a:prstGeom>
          <a:solidFill>
            <a:schemeClr val="accent2">
              <a:alpha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D9BFCC-C52A-B62F-DFA4-5C2F91FE232B}"/>
              </a:ext>
            </a:extLst>
          </p:cNvPr>
          <p:cNvPicPr>
            <a:picLocks noChangeAspect="1"/>
          </p:cNvPicPr>
          <p:nvPr/>
        </p:nvPicPr>
        <p:blipFill>
          <a:blip r:embed="rId4"/>
          <a:stretch>
            <a:fillRect/>
          </a:stretch>
        </p:blipFill>
        <p:spPr>
          <a:xfrm>
            <a:off x="5404629" y="3787670"/>
            <a:ext cx="6455157" cy="2603403"/>
          </a:xfrm>
          <a:prstGeom prst="rect">
            <a:avLst/>
          </a:prstGeom>
          <a:ln>
            <a:solidFill>
              <a:schemeClr val="tx1"/>
            </a:solidFill>
          </a:ln>
        </p:spPr>
      </p:pic>
      <p:sp>
        <p:nvSpPr>
          <p:cNvPr id="2" name="Rectangle 1">
            <a:extLst>
              <a:ext uri="{FF2B5EF4-FFF2-40B4-BE49-F238E27FC236}">
                <a16:creationId xmlns:a16="http://schemas.microsoft.com/office/drawing/2014/main" id="{A9D95FA4-D418-8616-D017-523443876E2F}"/>
              </a:ext>
            </a:extLst>
          </p:cNvPr>
          <p:cNvSpPr/>
          <p:nvPr/>
        </p:nvSpPr>
        <p:spPr>
          <a:xfrm>
            <a:off x="5404629" y="4394840"/>
            <a:ext cx="6425973" cy="798770"/>
          </a:xfrm>
          <a:prstGeom prst="rect">
            <a:avLst/>
          </a:prstGeom>
          <a:noFill/>
          <a:ln w="5715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8" name="Multiplication Sign 7">
            <a:extLst>
              <a:ext uri="{FF2B5EF4-FFF2-40B4-BE49-F238E27FC236}">
                <a16:creationId xmlns:a16="http://schemas.microsoft.com/office/drawing/2014/main" id="{8C6854BD-3CB5-A266-D0FE-4207F31A1120}"/>
              </a:ext>
            </a:extLst>
          </p:cNvPr>
          <p:cNvSpPr/>
          <p:nvPr/>
        </p:nvSpPr>
        <p:spPr>
          <a:xfrm>
            <a:off x="6537898" y="4809235"/>
            <a:ext cx="3958193" cy="1736610"/>
          </a:xfrm>
          <a:prstGeom prst="mathMultiply">
            <a:avLst/>
          </a:prstGeom>
          <a:solidFill>
            <a:schemeClr val="accent2">
              <a:alpha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87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4C10E6-87C2-448B-7285-1306631299DB}"/>
              </a:ext>
            </a:extLst>
          </p:cNvPr>
          <p:cNvPicPr>
            <a:picLocks noChangeAspect="1"/>
          </p:cNvPicPr>
          <p:nvPr/>
        </p:nvPicPr>
        <p:blipFill rotWithShape="1">
          <a:blip r:embed="rId3"/>
          <a:srcRect t="3931"/>
          <a:stretch/>
        </p:blipFill>
        <p:spPr>
          <a:xfrm>
            <a:off x="444679" y="1651716"/>
            <a:ext cx="10899461" cy="4398888"/>
          </a:xfrm>
          <a:prstGeom prst="rect">
            <a:avLst/>
          </a:prstGeom>
          <a:ln w="19050">
            <a:solidFill>
              <a:schemeClr val="tx1"/>
            </a:solidFill>
          </a:ln>
        </p:spPr>
      </p:pic>
      <p:sp>
        <p:nvSpPr>
          <p:cNvPr id="19" name="Rectangle 18">
            <a:extLst>
              <a:ext uri="{FF2B5EF4-FFF2-40B4-BE49-F238E27FC236}">
                <a16:creationId xmlns:a16="http://schemas.microsoft.com/office/drawing/2014/main" id="{21AD3017-0D28-7B85-09AF-008B3B86B66C}"/>
              </a:ext>
            </a:extLst>
          </p:cNvPr>
          <p:cNvSpPr/>
          <p:nvPr/>
        </p:nvSpPr>
        <p:spPr>
          <a:xfrm>
            <a:off x="-334746" y="6155346"/>
            <a:ext cx="11413369" cy="4960121"/>
          </a:xfrm>
          <a:prstGeom prst="rect">
            <a:avLst/>
          </a:prstGeom>
          <a:noFill/>
          <a:ln w="28575" cap="flat" cmpd="sng" algn="ctr">
            <a:no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744538" indent="-457200">
              <a:lnSpc>
                <a:spcPct val="150000"/>
              </a:lnSpc>
              <a:buFont typeface="Wingdings" panose="05000000000000000000" pitchFamily="2" charset="2"/>
              <a:buChar char="q"/>
            </a:pPr>
            <a:r>
              <a:rPr lang="en-US" sz="2800" b="1">
                <a:solidFill>
                  <a:sysClr val="windowText" lastClr="000000"/>
                </a:solidFill>
                <a:latin typeface="Arial" panose="020B0604020202020204" pitchFamily="34" charset="0"/>
                <a:cs typeface="Arial" panose="020B0604020202020204" pitchFamily="34" charset="0"/>
              </a:rPr>
              <a:t>Farm to School items will be designated as “</a:t>
            </a:r>
            <a:r>
              <a:rPr lang="en-US" sz="2800" b="1" i="1">
                <a:solidFill>
                  <a:sysClr val="windowText" lastClr="000000"/>
                </a:solidFill>
                <a:latin typeface="Arial" panose="020B0604020202020204" pitchFamily="34" charset="0"/>
                <a:cs typeface="Arial" panose="020B0604020202020204" pitchFamily="34" charset="0"/>
              </a:rPr>
              <a:t>Local Grown</a:t>
            </a:r>
            <a:r>
              <a:rPr lang="en-US" sz="2800" b="1">
                <a:solidFill>
                  <a:sysClr val="windowText" lastClr="000000"/>
                </a:solidFill>
                <a:latin typeface="Arial" panose="020B0604020202020204" pitchFamily="34" charset="0"/>
                <a:cs typeface="Arial" panose="020B0604020202020204" pitchFamily="34" charset="0"/>
              </a:rPr>
              <a:t>”</a:t>
            </a:r>
            <a:br>
              <a:rPr lang="en-US" sz="2800" b="1">
                <a:solidFill>
                  <a:sysClr val="windowText" lastClr="000000"/>
                </a:solidFill>
                <a:latin typeface="Arial" panose="020B0604020202020204" pitchFamily="34" charset="0"/>
                <a:cs typeface="Arial" panose="020B0604020202020204" pitchFamily="34" charset="0"/>
              </a:rPr>
            </a:br>
            <a:r>
              <a:rPr lang="en-US" sz="1000" b="1">
                <a:solidFill>
                  <a:sysClr val="windowText" lastClr="000000"/>
                </a:solidFill>
                <a:latin typeface="Arial" panose="020B0604020202020204" pitchFamily="34" charset="0"/>
                <a:cs typeface="Arial" panose="020B0604020202020204" pitchFamily="34" charset="0"/>
              </a:rPr>
              <a:t> </a:t>
            </a: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br>
              <a:rPr lang="en-US" sz="1000" b="1">
                <a:solidFill>
                  <a:sysClr val="windowText" lastClr="000000"/>
                </a:solidFill>
                <a:latin typeface="Arial" panose="020B0604020202020204" pitchFamily="34" charset="0"/>
                <a:cs typeface="Arial" panose="020B0604020202020204" pitchFamily="34" charset="0"/>
              </a:rPr>
            </a:br>
            <a:r>
              <a:rPr lang="en-US" sz="1000" b="1">
                <a:solidFill>
                  <a:sysClr val="windowText" lastClr="000000"/>
                </a:solidFill>
                <a:latin typeface="Arial" panose="020B0604020202020204" pitchFamily="34" charset="0"/>
                <a:cs typeface="Arial" panose="020B0604020202020204" pitchFamily="34" charset="0"/>
              </a:rPr>
              <a:t> </a:t>
            </a: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744538" indent="-457200">
              <a:lnSpc>
                <a:spcPct val="150000"/>
              </a:lnSpc>
              <a:buFont typeface="Wingdings" panose="05000000000000000000" pitchFamily="2" charset="2"/>
              <a:buChar char="q"/>
            </a:pPr>
            <a:r>
              <a:rPr lang="en-US" sz="2800" b="1">
                <a:solidFill>
                  <a:sysClr val="windowText" lastClr="000000"/>
                </a:solidFill>
                <a:latin typeface="Arial" panose="020B0604020202020204" pitchFamily="34" charset="0"/>
                <a:cs typeface="Arial" panose="020B0604020202020204" pitchFamily="34" charset="0"/>
              </a:rPr>
              <a:t>Request Local Grown through </a:t>
            </a:r>
            <a:r>
              <a:rPr lang="en-US" sz="2800" b="1" i="1" u="sng">
                <a:solidFill>
                  <a:schemeClr val="accent2"/>
                </a:solidFill>
                <a:latin typeface="Arial" panose="020B0604020202020204" pitchFamily="34" charset="0"/>
                <a:cs typeface="Arial" panose="020B0604020202020204" pitchFamily="34" charset="0"/>
              </a:rPr>
              <a:t>FFAVORS</a:t>
            </a:r>
          </a:p>
          <a:p>
            <a:pPr marL="744538" indent="-457200">
              <a:lnSpc>
                <a:spcPct val="150000"/>
              </a:lnSpc>
              <a:buFont typeface="Wingdings" panose="05000000000000000000" pitchFamily="2" charset="2"/>
              <a:buChar char="q"/>
            </a:pPr>
            <a:r>
              <a:rPr lang="en-US" sz="2800" b="1">
                <a:solidFill>
                  <a:schemeClr val="tx1"/>
                </a:solidFill>
                <a:latin typeface="Arial" panose="020B0604020202020204" pitchFamily="34" charset="0"/>
                <a:cs typeface="Arial" panose="020B0604020202020204" pitchFamily="34" charset="0"/>
              </a:rPr>
              <a:t>Minimum value per order, per delivery site = $150</a:t>
            </a:r>
            <a:br>
              <a:rPr lang="en-US" sz="2800" b="1">
                <a:solidFill>
                  <a:sysClr val="windowText" lastClr="000000"/>
                </a:solidFill>
                <a:latin typeface="Arial" panose="020B0604020202020204" pitchFamily="34" charset="0"/>
                <a:cs typeface="Arial" panose="020B0604020202020204" pitchFamily="34" charset="0"/>
              </a:rPr>
            </a:br>
            <a:r>
              <a:rPr lang="en-US" sz="1200" b="1">
                <a:solidFill>
                  <a:sysClr val="windowText" lastClr="000000"/>
                </a:solidFill>
                <a:latin typeface="Arial" panose="020B0604020202020204" pitchFamily="34" charset="0"/>
                <a:cs typeface="Arial" panose="020B0604020202020204" pitchFamily="34" charset="0"/>
              </a:rPr>
              <a:t> </a:t>
            </a:r>
          </a:p>
          <a:p>
            <a:pPr marL="746125"/>
            <a:endParaRPr lang="en-US" sz="3200" b="1">
              <a:solidFill>
                <a:sysClr val="windowText" lastClr="000000"/>
              </a:solidFill>
              <a:latin typeface="Arial" panose="020B0604020202020204" pitchFamily="34" charset="0"/>
              <a:cs typeface="Arial" panose="020B0604020202020204" pitchFamily="34" charset="0"/>
            </a:endParaRPr>
          </a:p>
        </p:txBody>
      </p:sp>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151186"/>
            <a:ext cx="11413370" cy="1349344"/>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WBSCM Catalogs</a:t>
            </a:r>
          </a:p>
          <a:p>
            <a:pPr algn="ctr"/>
            <a:r>
              <a:rPr lang="en-US" sz="4400">
                <a:solidFill>
                  <a:schemeClr val="accent6">
                    <a:lumMod val="75000"/>
                  </a:schemeClr>
                </a:solidFill>
                <a:latin typeface="Arial"/>
                <a:cs typeface="Arial"/>
              </a:rPr>
              <a:t>Direct Delivery and Processing Requests</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3" name="Rectangle 2">
            <a:extLst>
              <a:ext uri="{FF2B5EF4-FFF2-40B4-BE49-F238E27FC236}">
                <a16:creationId xmlns:a16="http://schemas.microsoft.com/office/drawing/2014/main" id="{8D3D7380-1DED-9590-C955-DD9A47A19DE8}"/>
              </a:ext>
            </a:extLst>
          </p:cNvPr>
          <p:cNvSpPr/>
          <p:nvPr/>
        </p:nvSpPr>
        <p:spPr>
          <a:xfrm>
            <a:off x="459601" y="2373548"/>
            <a:ext cx="8985956" cy="3677055"/>
          </a:xfrm>
          <a:prstGeom prst="rect">
            <a:avLst/>
          </a:prstGeom>
          <a:noFill/>
          <a:ln w="5715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a:p>
        </p:txBody>
      </p:sp>
      <p:sp>
        <p:nvSpPr>
          <p:cNvPr id="2" name="Arrow: Left 1">
            <a:extLst>
              <a:ext uri="{FF2B5EF4-FFF2-40B4-BE49-F238E27FC236}">
                <a16:creationId xmlns:a16="http://schemas.microsoft.com/office/drawing/2014/main" id="{C290721C-7304-DC68-8372-80A6C05EA86F}"/>
              </a:ext>
            </a:extLst>
          </p:cNvPr>
          <p:cNvSpPr/>
          <p:nvPr/>
        </p:nvSpPr>
        <p:spPr>
          <a:xfrm>
            <a:off x="8704097" y="4175550"/>
            <a:ext cx="3086438" cy="1707421"/>
          </a:xfrm>
          <a:prstGeom prst="leftArrow">
            <a:avLst>
              <a:gd name="adj1" fmla="val 50000"/>
              <a:gd name="adj2" fmla="val 36996"/>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r>
              <a:rPr lang="en-US" sz="1800" b="1">
                <a:solidFill>
                  <a:schemeClr val="tx1"/>
                </a:solidFill>
                <a:latin typeface="Arial" panose="020B0604020202020204" pitchFamily="34" charset="0"/>
                <a:cs typeface="Arial" panose="020B0604020202020204" pitchFamily="34" charset="0"/>
              </a:rPr>
              <a:t>Request Direct Delivery and Processing through WBSCM</a:t>
            </a:r>
          </a:p>
        </p:txBody>
      </p:sp>
    </p:spTree>
    <p:extLst>
      <p:ext uri="{BB962C8B-B14F-4D97-AF65-F5344CB8AC3E}">
        <p14:creationId xmlns:p14="http://schemas.microsoft.com/office/powerpoint/2010/main" val="111577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05</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08670" y="4041086"/>
            <a:ext cx="9596718" cy="1555144"/>
          </a:xfrm>
        </p:spPr>
        <p:txBody>
          <a:bodyPr lIns="91440" tIns="45720" rIns="91440" bIns="45720" anchor="t"/>
          <a:lstStyle/>
          <a:p>
            <a:r>
              <a:rPr lang="en-US" sz="6000"/>
              <a:t>Farm to School Changes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16</a:t>
            </a:fld>
            <a:endParaRPr lang="en-US"/>
          </a:p>
        </p:txBody>
      </p:sp>
    </p:spTree>
    <p:extLst>
      <p:ext uri="{BB962C8B-B14F-4D97-AF65-F5344CB8AC3E}">
        <p14:creationId xmlns:p14="http://schemas.microsoft.com/office/powerpoint/2010/main" val="2452338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3246EFA-18B3-30C7-6471-FB8F96F15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41" y="1034045"/>
            <a:ext cx="6714608" cy="510310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151186"/>
            <a:ext cx="11413370" cy="805943"/>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Farm to School Changes</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4" name="Rectangle 3">
            <a:extLst>
              <a:ext uri="{FF2B5EF4-FFF2-40B4-BE49-F238E27FC236}">
                <a16:creationId xmlns:a16="http://schemas.microsoft.com/office/drawing/2014/main" id="{5913CE23-85EF-F881-F428-74F7E2BA2A7F}"/>
              </a:ext>
            </a:extLst>
          </p:cNvPr>
          <p:cNvSpPr/>
          <p:nvPr/>
        </p:nvSpPr>
        <p:spPr>
          <a:xfrm>
            <a:off x="323627" y="1197932"/>
            <a:ext cx="4733222" cy="4782244"/>
          </a:xfrm>
          <a:prstGeom prst="rect">
            <a:avLst/>
          </a:prstGeom>
          <a:noFill/>
          <a:ln w="28575" cap="flat" cmpd="sng" algn="ctr">
            <a:no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569595" indent="-457200">
              <a:lnSpc>
                <a:spcPct val="150000"/>
              </a:lnSpc>
              <a:buFont typeface="Arial" panose="020B0604020202020204" pitchFamily="34" charset="0"/>
              <a:buChar char="•"/>
              <a:tabLst>
                <a:tab pos="112713" algn="l"/>
              </a:tabLst>
            </a:pPr>
            <a:r>
              <a:rPr lang="en-US" sz="2800" b="1">
                <a:solidFill>
                  <a:schemeClr val="tx1"/>
                </a:solidFill>
                <a:latin typeface="Arial" panose="020B0604020202020204" pitchFamily="34" charset="0"/>
                <a:cs typeface="Arial" panose="020B0604020202020204" pitchFamily="34" charset="0"/>
              </a:rPr>
              <a:t>Farm to School Surveys in TX-UNPS are </a:t>
            </a:r>
            <a:r>
              <a:rPr lang="en-US" sz="2800" b="1" i="1" u="sng">
                <a:solidFill>
                  <a:schemeClr val="accent2"/>
                </a:solidFill>
                <a:latin typeface="Arial" panose="020B0604020202020204" pitchFamily="34" charset="0"/>
                <a:cs typeface="Arial" panose="020B0604020202020204" pitchFamily="34" charset="0"/>
              </a:rPr>
              <a:t>eliminated </a:t>
            </a:r>
            <a:endParaRPr lang="en-US">
              <a:solidFill>
                <a:schemeClr val="accent2"/>
              </a:solidFill>
            </a:endParaRPr>
          </a:p>
          <a:p>
            <a:pPr marL="112395">
              <a:lnSpc>
                <a:spcPct val="150000"/>
              </a:lnSpc>
              <a:tabLst>
                <a:tab pos="112713" algn="l"/>
              </a:tabLst>
            </a:pPr>
            <a:endParaRPr lang="en-US" sz="2400" b="1" i="1" u="sng">
              <a:solidFill>
                <a:schemeClr val="tx1"/>
              </a:solidFill>
              <a:latin typeface="Arial" panose="020B0604020202020204" pitchFamily="34" charset="0"/>
              <a:cs typeface="Arial" panose="020B0604020202020204" pitchFamily="34" charset="0"/>
            </a:endParaRPr>
          </a:p>
          <a:p>
            <a:pPr marL="569595" indent="-457200">
              <a:lnSpc>
                <a:spcPct val="150000"/>
              </a:lnSpc>
              <a:buFont typeface="Arial" panose="020B0604020202020204" pitchFamily="34" charset="0"/>
              <a:buChar char="•"/>
              <a:tabLst>
                <a:tab pos="112713" algn="l"/>
              </a:tabLst>
            </a:pPr>
            <a:r>
              <a:rPr lang="en-US" sz="2800" b="1">
                <a:solidFill>
                  <a:schemeClr val="tx1"/>
                </a:solidFill>
                <a:latin typeface="Arial"/>
                <a:cs typeface="Arial"/>
              </a:rPr>
              <a:t>Farm to School is now  </a:t>
            </a:r>
            <a:r>
              <a:rPr lang="en-US" sz="2800" b="1" i="1" u="sng">
                <a:solidFill>
                  <a:schemeClr val="accent2"/>
                </a:solidFill>
                <a:latin typeface="Arial"/>
                <a:cs typeface="Arial"/>
              </a:rPr>
              <a:t>Local Grown</a:t>
            </a:r>
            <a:r>
              <a:rPr lang="en-US" sz="2800">
                <a:solidFill>
                  <a:schemeClr val="accent2"/>
                </a:solidFill>
                <a:latin typeface="Arial"/>
                <a:cs typeface="Arial"/>
              </a:rPr>
              <a:t> </a:t>
            </a:r>
            <a:r>
              <a:rPr lang="en-US" sz="2800" b="1">
                <a:solidFill>
                  <a:schemeClr val="tx1"/>
                </a:solidFill>
                <a:latin typeface="Arial"/>
                <a:cs typeface="Arial"/>
              </a:rPr>
              <a:t>in FFAVORS</a:t>
            </a:r>
            <a:br>
              <a:rPr lang="en-US" sz="2800" b="1" i="1" u="sng">
                <a:latin typeface="Arial" panose="020B0604020202020204" pitchFamily="34" charset="0"/>
                <a:cs typeface="Arial" panose="020B0604020202020204" pitchFamily="34" charset="0"/>
              </a:rPr>
            </a:br>
            <a:endParaRPr lang="en-US" sz="2400" b="1">
              <a:solidFill>
                <a:schemeClr val="tx1"/>
              </a:solidFill>
              <a:latin typeface="Arial" panose="020B0604020202020204" pitchFamily="34" charset="0"/>
              <a:cs typeface="Arial" panose="020B0604020202020204" pitchFamily="34" charset="0"/>
            </a:endParaRPr>
          </a:p>
          <a:p>
            <a:pPr marL="569595" indent="-457200">
              <a:lnSpc>
                <a:spcPct val="150000"/>
              </a:lnSpc>
              <a:buFont typeface="Arial" panose="020B0604020202020204" pitchFamily="34" charset="0"/>
              <a:buChar char="•"/>
              <a:tabLst>
                <a:tab pos="112713" algn="l"/>
              </a:tabLst>
            </a:pPr>
            <a:endParaRPr lang="en-US" sz="2800" b="1">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705C338-DC96-A68D-136A-B670D059AECC}"/>
              </a:ext>
            </a:extLst>
          </p:cNvPr>
          <p:cNvSpPr/>
          <p:nvPr/>
        </p:nvSpPr>
        <p:spPr>
          <a:xfrm>
            <a:off x="5272755" y="1760434"/>
            <a:ext cx="6547160" cy="684247"/>
          </a:xfrm>
          <a:prstGeom prst="rect">
            <a:avLst/>
          </a:prstGeom>
          <a:noFill/>
          <a:ln w="5715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6" name="Multiplication Sign 15">
            <a:extLst>
              <a:ext uri="{FF2B5EF4-FFF2-40B4-BE49-F238E27FC236}">
                <a16:creationId xmlns:a16="http://schemas.microsoft.com/office/drawing/2014/main" id="{F2375A93-AE3D-A906-93DA-7DD8F4417F66}"/>
              </a:ext>
            </a:extLst>
          </p:cNvPr>
          <p:cNvSpPr/>
          <p:nvPr/>
        </p:nvSpPr>
        <p:spPr>
          <a:xfrm>
            <a:off x="4970257" y="2346006"/>
            <a:ext cx="7060976" cy="2975734"/>
          </a:xfrm>
          <a:prstGeom prst="mathMultiply">
            <a:avLst/>
          </a:prstGeom>
          <a:solidFill>
            <a:schemeClr val="accent2">
              <a:alpha val="6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106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1AD3017-0D28-7B85-09AF-008B3B86B66C}"/>
              </a:ext>
            </a:extLst>
          </p:cNvPr>
          <p:cNvSpPr/>
          <p:nvPr/>
        </p:nvSpPr>
        <p:spPr>
          <a:xfrm>
            <a:off x="527619" y="1237235"/>
            <a:ext cx="11413370" cy="591670"/>
          </a:xfrm>
          <a:prstGeom prst="rect">
            <a:avLst/>
          </a:prstGeom>
          <a:noFill/>
          <a:ln w="28575" cap="flat" cmpd="sng" algn="ctr">
            <a:no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lIns="0" rIns="0"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nSpc>
                <a:spcPct val="150000"/>
              </a:lnSpc>
            </a:pPr>
            <a:r>
              <a:rPr lang="en-US" sz="2200" b="1">
                <a:solidFill>
                  <a:schemeClr val="tx1"/>
                </a:solidFill>
                <a:latin typeface="Arial" panose="020B0604020202020204" pitchFamily="34" charset="0"/>
                <a:cs typeface="Arial" panose="020B0604020202020204" pitchFamily="34" charset="0"/>
              </a:rPr>
              <a:t>RAs must </a:t>
            </a:r>
            <a:r>
              <a:rPr lang="en-US" sz="2200" b="1" i="1">
                <a:solidFill>
                  <a:schemeClr val="accent2"/>
                </a:solidFill>
                <a:latin typeface="Arial" panose="020B0604020202020204" pitchFamily="34" charset="0"/>
                <a:cs typeface="Arial" panose="020B0604020202020204" pitchFamily="34" charset="0"/>
              </a:rPr>
              <a:t>opt-in to DoD Fresh </a:t>
            </a:r>
            <a:r>
              <a:rPr lang="en-US" sz="2200" b="1">
                <a:solidFill>
                  <a:schemeClr val="tx1"/>
                </a:solidFill>
                <a:latin typeface="Arial" panose="020B0604020202020204" pitchFamily="34" charset="0"/>
                <a:cs typeface="Arial" panose="020B0604020202020204" pitchFamily="34" charset="0"/>
              </a:rPr>
              <a:t>to access Local Grown (</a:t>
            </a:r>
            <a:r>
              <a:rPr lang="en-US" sz="2200" b="1" i="1">
                <a:solidFill>
                  <a:schemeClr val="tx1"/>
                </a:solidFill>
                <a:latin typeface="Arial" panose="020B0604020202020204" pitchFamily="34" charset="0"/>
                <a:cs typeface="Arial" panose="020B0604020202020204" pitchFamily="34" charset="0"/>
              </a:rPr>
              <a:t>formerly Farm to School</a:t>
            </a:r>
            <a:r>
              <a:rPr lang="en-US" sz="2200" b="1">
                <a:solidFill>
                  <a:schemeClr val="tx1"/>
                </a:solidFill>
                <a:latin typeface="Arial" panose="020B0604020202020204" pitchFamily="34" charset="0"/>
                <a:cs typeface="Arial" panose="020B0604020202020204" pitchFamily="34" charset="0"/>
              </a:rPr>
              <a:t>)</a:t>
            </a:r>
          </a:p>
        </p:txBody>
      </p:sp>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527619" y="323119"/>
            <a:ext cx="11413370" cy="824255"/>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Farm to School Changes: Opting In</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pic>
        <p:nvPicPr>
          <p:cNvPr id="2" name="Picture 10" descr="A picture containing text&#10;&#10;Description automatically generated">
            <a:extLst>
              <a:ext uri="{FF2B5EF4-FFF2-40B4-BE49-F238E27FC236}">
                <a16:creationId xmlns:a16="http://schemas.microsoft.com/office/drawing/2014/main" id="{15473998-0B42-CE9A-1F17-E313F4860974}"/>
              </a:ext>
            </a:extLst>
          </p:cNvPr>
          <p:cNvPicPr>
            <a:picLocks noChangeAspect="1"/>
          </p:cNvPicPr>
          <p:nvPr/>
        </p:nvPicPr>
        <p:blipFill>
          <a:blip r:embed="rId3"/>
          <a:stretch>
            <a:fillRect/>
          </a:stretch>
        </p:blipFill>
        <p:spPr>
          <a:xfrm>
            <a:off x="3177572" y="2009980"/>
            <a:ext cx="8503920" cy="1221607"/>
          </a:xfrm>
          <a:prstGeom prst="rect">
            <a:avLst/>
          </a:prstGeom>
          <a:ln w="19050">
            <a:solidFill>
              <a:schemeClr val="tx1"/>
            </a:solidFill>
          </a:ln>
          <a:effectLst>
            <a:outerShdw blurRad="63500" sx="102000" sy="102000" algn="ctr" rotWithShape="0">
              <a:prstClr val="black">
                <a:alpha val="40000"/>
              </a:prstClr>
            </a:outerShdw>
          </a:effectLst>
        </p:spPr>
      </p:pic>
      <p:pic>
        <p:nvPicPr>
          <p:cNvPr id="3" name="Picture 2" descr="Graphical user interface, text, application, email&#10;&#10;Description automatically generated">
            <a:extLst>
              <a:ext uri="{FF2B5EF4-FFF2-40B4-BE49-F238E27FC236}">
                <a16:creationId xmlns:a16="http://schemas.microsoft.com/office/drawing/2014/main" id="{FC6FF4C5-B793-5299-0142-9EC78FDBDD49}"/>
              </a:ext>
            </a:extLst>
          </p:cNvPr>
          <p:cNvPicPr>
            <a:picLocks noChangeAspect="1"/>
          </p:cNvPicPr>
          <p:nvPr/>
        </p:nvPicPr>
        <p:blipFill rotWithShape="1">
          <a:blip r:embed="rId4">
            <a:extLst>
              <a:ext uri="{28A0092B-C50C-407E-A947-70E740481C1C}">
                <a14:useLocalDpi xmlns:a14="http://schemas.microsoft.com/office/drawing/2010/main" val="0"/>
              </a:ext>
            </a:extLst>
          </a:blip>
          <a:srcRect r="15142" b="50320"/>
          <a:stretch/>
        </p:blipFill>
        <p:spPr>
          <a:xfrm>
            <a:off x="3113898" y="3733790"/>
            <a:ext cx="8567594" cy="2168584"/>
          </a:xfrm>
          <a:prstGeom prst="rect">
            <a:avLst/>
          </a:prstGeom>
          <a:ln w="19050">
            <a:solidFill>
              <a:schemeClr val="tx1"/>
            </a:solidFill>
          </a:ln>
          <a:effectLst>
            <a:outerShdw blurRad="63500" sx="102000" sy="102000" algn="ctr" rotWithShape="0">
              <a:prstClr val="black">
                <a:alpha val="40000"/>
              </a:prstClr>
            </a:outerShdw>
          </a:effectLst>
        </p:spPr>
      </p:pic>
      <p:sp>
        <p:nvSpPr>
          <p:cNvPr id="4" name="Arrow: Right 3">
            <a:extLst>
              <a:ext uri="{FF2B5EF4-FFF2-40B4-BE49-F238E27FC236}">
                <a16:creationId xmlns:a16="http://schemas.microsoft.com/office/drawing/2014/main" id="{C49A13CF-6300-E39D-2C98-FB21D35FE9EC}"/>
              </a:ext>
            </a:extLst>
          </p:cNvPr>
          <p:cNvSpPr/>
          <p:nvPr/>
        </p:nvSpPr>
        <p:spPr>
          <a:xfrm rot="2234213">
            <a:off x="2008084" y="3617850"/>
            <a:ext cx="1380540" cy="607764"/>
          </a:xfrm>
          <a:prstGeom prst="rightArrow">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98DCE14-CD58-F462-715A-98290482C6CC}"/>
              </a:ext>
            </a:extLst>
          </p:cNvPr>
          <p:cNvSpPr/>
          <p:nvPr/>
        </p:nvSpPr>
        <p:spPr>
          <a:xfrm rot="19675644">
            <a:off x="2089607" y="2740140"/>
            <a:ext cx="1380540" cy="621476"/>
          </a:xfrm>
          <a:prstGeom prst="rightArrow">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7233F46-00C8-EA88-93D0-627303D3F832}"/>
              </a:ext>
            </a:extLst>
          </p:cNvPr>
          <p:cNvSpPr txBox="1"/>
          <p:nvPr/>
        </p:nvSpPr>
        <p:spPr>
          <a:xfrm>
            <a:off x="183161" y="2356366"/>
            <a:ext cx="2515194" cy="3282732"/>
          </a:xfrm>
          <a:prstGeom prst="roundRect">
            <a:avLst/>
          </a:prstGeom>
          <a:solidFill>
            <a:schemeClr val="accent2"/>
          </a:solidFill>
          <a:ln w="38100">
            <a:solidFill>
              <a:schemeClr val="tx1"/>
            </a:solidFill>
          </a:ln>
          <a:effectLst>
            <a:outerShdw blurRad="63500" sx="102000" sy="102000" algn="ctr" rotWithShape="0">
              <a:prstClr val="black">
                <a:alpha val="40000"/>
              </a:prstClr>
            </a:outerShdw>
          </a:effectLst>
        </p:spPr>
        <p:txBody>
          <a:bodyPr wrap="square" lIns="45720" rIns="45720" rtlCol="0">
            <a:spAutoFit/>
          </a:bodyPr>
          <a:lstStyle/>
          <a:p>
            <a:pPr algn="ctr"/>
            <a:r>
              <a:rPr lang="en-US" sz="1200" b="1">
                <a:solidFill>
                  <a:sysClr val="windowText" lastClr="000000"/>
                </a:solidFill>
                <a:latin typeface="Arial" panose="020B0604020202020204" pitchFamily="34" charset="0"/>
                <a:cs typeface="Arial" panose="020B0604020202020204" pitchFamily="34" charset="0"/>
              </a:rPr>
              <a:t> </a:t>
            </a:r>
          </a:p>
          <a:p>
            <a:pPr algn="ctr"/>
            <a:r>
              <a:rPr lang="en-US" sz="2400" b="1">
                <a:solidFill>
                  <a:sysClr val="windowText" lastClr="000000"/>
                </a:solidFill>
                <a:latin typeface="Arial" panose="020B0604020202020204" pitchFamily="34" charset="0"/>
                <a:cs typeface="Arial" panose="020B0604020202020204" pitchFamily="34" charset="0"/>
              </a:rPr>
              <a:t>Select </a:t>
            </a:r>
            <a:r>
              <a:rPr lang="en-US" sz="2400" b="1">
                <a:solidFill>
                  <a:srgbClr val="FFFF00"/>
                </a:solidFill>
                <a:latin typeface="Arial" panose="020B0604020202020204" pitchFamily="34" charset="0"/>
                <a:cs typeface="Arial" panose="020B0604020202020204" pitchFamily="34" charset="0"/>
              </a:rPr>
              <a:t>“Yes” </a:t>
            </a:r>
            <a:r>
              <a:rPr lang="en-US" sz="2400" b="1">
                <a:latin typeface="Arial" panose="020B0604020202020204" pitchFamily="34" charset="0"/>
                <a:cs typeface="Arial" panose="020B0604020202020204" pitchFamily="34" charset="0"/>
              </a:rPr>
              <a:t>in </a:t>
            </a:r>
            <a:r>
              <a:rPr lang="en-US" sz="2400" b="1">
                <a:solidFill>
                  <a:sysClr val="windowText" lastClr="000000"/>
                </a:solidFill>
                <a:latin typeface="Arial" panose="020B0604020202020204" pitchFamily="34" charset="0"/>
                <a:cs typeface="Arial" panose="020B0604020202020204" pitchFamily="34" charset="0"/>
              </a:rPr>
              <a:t>DoD JotForm </a:t>
            </a:r>
          </a:p>
          <a:p>
            <a:pPr algn="ctr"/>
            <a:r>
              <a:rPr lang="en-US" sz="2400" b="1">
                <a:solidFill>
                  <a:sysClr val="windowText" lastClr="000000"/>
                </a:solidFill>
                <a:latin typeface="Arial" panose="020B0604020202020204" pitchFamily="34" charset="0"/>
                <a:cs typeface="Arial" panose="020B0604020202020204" pitchFamily="34" charset="0"/>
              </a:rPr>
              <a:t>sent by TDA to opt-in to Local Grown (formerly Farm to School)</a:t>
            </a:r>
          </a:p>
          <a:p>
            <a:pPr algn="ctr"/>
            <a:r>
              <a:rPr lang="en-US" sz="1200" b="1">
                <a:solidFill>
                  <a:sysClr val="windowText" lastClr="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365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1AD3017-0D28-7B85-09AF-008B3B86B66C}"/>
              </a:ext>
            </a:extLst>
          </p:cNvPr>
          <p:cNvSpPr/>
          <p:nvPr/>
        </p:nvSpPr>
        <p:spPr>
          <a:xfrm>
            <a:off x="278097" y="1490105"/>
            <a:ext cx="11413369" cy="4960121"/>
          </a:xfrm>
          <a:prstGeom prst="rect">
            <a:avLst/>
          </a:prstGeom>
          <a:noFill/>
          <a:ln w="28575" cap="flat" cmpd="sng" algn="ctr">
            <a:no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744538" indent="-457200">
              <a:lnSpc>
                <a:spcPct val="150000"/>
              </a:lnSpc>
              <a:buFont typeface="Wingdings" panose="05000000000000000000" pitchFamily="2" charset="2"/>
              <a:buChar char="q"/>
            </a:pPr>
            <a:r>
              <a:rPr lang="en-US" sz="2800" b="1">
                <a:solidFill>
                  <a:sysClr val="windowText" lastClr="000000"/>
                </a:solidFill>
                <a:latin typeface="Arial" panose="020B0604020202020204" pitchFamily="34" charset="0"/>
                <a:cs typeface="Arial" panose="020B0604020202020204" pitchFamily="34" charset="0"/>
              </a:rPr>
              <a:t>Farm to School items will be designated as “</a:t>
            </a:r>
            <a:r>
              <a:rPr lang="en-US" sz="2800" b="1" i="1">
                <a:solidFill>
                  <a:sysClr val="windowText" lastClr="000000"/>
                </a:solidFill>
                <a:latin typeface="Arial" panose="020B0604020202020204" pitchFamily="34" charset="0"/>
                <a:cs typeface="Arial" panose="020B0604020202020204" pitchFamily="34" charset="0"/>
              </a:rPr>
              <a:t>Local Grown</a:t>
            </a:r>
            <a:r>
              <a:rPr lang="en-US" sz="2800" b="1">
                <a:solidFill>
                  <a:sysClr val="windowText" lastClr="000000"/>
                </a:solidFill>
                <a:latin typeface="Arial" panose="020B0604020202020204" pitchFamily="34" charset="0"/>
                <a:cs typeface="Arial" panose="020B0604020202020204" pitchFamily="34" charset="0"/>
              </a:rPr>
              <a:t>”</a:t>
            </a:r>
            <a:br>
              <a:rPr lang="en-US" sz="2800" b="1">
                <a:solidFill>
                  <a:sysClr val="windowText" lastClr="000000"/>
                </a:solidFill>
                <a:latin typeface="Arial" panose="020B0604020202020204" pitchFamily="34" charset="0"/>
                <a:cs typeface="Arial" panose="020B0604020202020204" pitchFamily="34" charset="0"/>
              </a:rPr>
            </a:br>
            <a:r>
              <a:rPr lang="en-US" sz="1000" b="1">
                <a:solidFill>
                  <a:sysClr val="windowText" lastClr="000000"/>
                </a:solidFill>
                <a:latin typeface="Arial" panose="020B0604020202020204" pitchFamily="34" charset="0"/>
                <a:cs typeface="Arial" panose="020B0604020202020204" pitchFamily="34" charset="0"/>
              </a:rPr>
              <a:t> </a:t>
            </a: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br>
              <a:rPr lang="en-US" sz="1000" b="1">
                <a:solidFill>
                  <a:sysClr val="windowText" lastClr="000000"/>
                </a:solidFill>
                <a:latin typeface="Arial" panose="020B0604020202020204" pitchFamily="34" charset="0"/>
                <a:cs typeface="Arial" panose="020B0604020202020204" pitchFamily="34" charset="0"/>
              </a:rPr>
            </a:br>
            <a:r>
              <a:rPr lang="en-US" sz="1000" b="1">
                <a:solidFill>
                  <a:sysClr val="windowText" lastClr="000000"/>
                </a:solidFill>
                <a:latin typeface="Arial" panose="020B0604020202020204" pitchFamily="34" charset="0"/>
                <a:cs typeface="Arial" panose="020B0604020202020204" pitchFamily="34" charset="0"/>
              </a:rPr>
              <a:t> </a:t>
            </a: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287338">
              <a:lnSpc>
                <a:spcPct val="150000"/>
              </a:lnSpc>
            </a:pPr>
            <a:endParaRPr lang="en-US" sz="1000" b="1">
              <a:solidFill>
                <a:sysClr val="windowText" lastClr="000000"/>
              </a:solidFill>
              <a:latin typeface="Arial" panose="020B0604020202020204" pitchFamily="34" charset="0"/>
              <a:cs typeface="Arial" panose="020B0604020202020204" pitchFamily="34" charset="0"/>
            </a:endParaRPr>
          </a:p>
          <a:p>
            <a:pPr marL="744538" indent="-457200">
              <a:lnSpc>
                <a:spcPct val="150000"/>
              </a:lnSpc>
              <a:buFont typeface="Wingdings" panose="05000000000000000000" pitchFamily="2" charset="2"/>
              <a:buChar char="q"/>
            </a:pPr>
            <a:r>
              <a:rPr lang="en-US" sz="2800" b="1">
                <a:solidFill>
                  <a:sysClr val="windowText" lastClr="000000"/>
                </a:solidFill>
                <a:latin typeface="Arial" panose="020B0604020202020204" pitchFamily="34" charset="0"/>
                <a:cs typeface="Arial" panose="020B0604020202020204" pitchFamily="34" charset="0"/>
              </a:rPr>
              <a:t>Request Local Grown through </a:t>
            </a:r>
            <a:r>
              <a:rPr lang="en-US" sz="2800" b="1" i="1" u="sng">
                <a:solidFill>
                  <a:schemeClr val="accent2"/>
                </a:solidFill>
                <a:latin typeface="Arial" panose="020B0604020202020204" pitchFamily="34" charset="0"/>
                <a:cs typeface="Arial" panose="020B0604020202020204" pitchFamily="34" charset="0"/>
              </a:rPr>
              <a:t>FFAVORS</a:t>
            </a:r>
          </a:p>
          <a:p>
            <a:pPr marL="744538" indent="-457200">
              <a:lnSpc>
                <a:spcPct val="150000"/>
              </a:lnSpc>
              <a:buFont typeface="Wingdings" panose="05000000000000000000" pitchFamily="2" charset="2"/>
              <a:buChar char="q"/>
            </a:pPr>
            <a:r>
              <a:rPr lang="en-US" sz="2800" b="1">
                <a:solidFill>
                  <a:schemeClr val="tx1"/>
                </a:solidFill>
                <a:latin typeface="Arial" panose="020B0604020202020204" pitchFamily="34" charset="0"/>
                <a:cs typeface="Arial" panose="020B0604020202020204" pitchFamily="34" charset="0"/>
              </a:rPr>
              <a:t>Minimum value per order, per delivery site = $150</a:t>
            </a:r>
            <a:br>
              <a:rPr lang="en-US" sz="2800" b="1">
                <a:solidFill>
                  <a:sysClr val="windowText" lastClr="000000"/>
                </a:solidFill>
                <a:latin typeface="Arial" panose="020B0604020202020204" pitchFamily="34" charset="0"/>
                <a:cs typeface="Arial" panose="020B0604020202020204" pitchFamily="34" charset="0"/>
              </a:rPr>
            </a:br>
            <a:r>
              <a:rPr lang="en-US" sz="1200" b="1">
                <a:solidFill>
                  <a:sysClr val="windowText" lastClr="000000"/>
                </a:solidFill>
                <a:latin typeface="Arial" panose="020B0604020202020204" pitchFamily="34" charset="0"/>
                <a:cs typeface="Arial" panose="020B0604020202020204" pitchFamily="34" charset="0"/>
              </a:rPr>
              <a:t> </a:t>
            </a:r>
          </a:p>
          <a:p>
            <a:pPr marL="746125"/>
            <a:endParaRPr lang="en-US" sz="3200" b="1">
              <a:solidFill>
                <a:sysClr val="windowText" lastClr="000000"/>
              </a:solidFill>
              <a:latin typeface="Arial" panose="020B0604020202020204" pitchFamily="34" charset="0"/>
              <a:cs typeface="Arial" panose="020B0604020202020204" pitchFamily="34" charset="0"/>
            </a:endParaRPr>
          </a:p>
        </p:txBody>
      </p:sp>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151186"/>
            <a:ext cx="11413370" cy="1349344"/>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Farm to School Changes: </a:t>
            </a:r>
            <a:br>
              <a:rPr lang="en-US" sz="4400">
                <a:solidFill>
                  <a:schemeClr val="accent6">
                    <a:lumMod val="75000"/>
                  </a:schemeClr>
                </a:solidFill>
                <a:latin typeface="Arial"/>
                <a:cs typeface="Arial"/>
              </a:rPr>
            </a:br>
            <a:r>
              <a:rPr lang="en-US" sz="4400">
                <a:solidFill>
                  <a:schemeClr val="accent6">
                    <a:lumMod val="75000"/>
                  </a:schemeClr>
                </a:solidFill>
                <a:latin typeface="Arial"/>
                <a:cs typeface="Arial"/>
              </a:rPr>
              <a:t>Farm to School Merged with DoD Fresh</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pic>
        <p:nvPicPr>
          <p:cNvPr id="3076" name="Picture 4">
            <a:extLst>
              <a:ext uri="{FF2B5EF4-FFF2-40B4-BE49-F238E27FC236}">
                <a16:creationId xmlns:a16="http://schemas.microsoft.com/office/drawing/2014/main" id="{A741C905-4CA2-4998-AB89-218838B20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765" y="2102998"/>
            <a:ext cx="9554415" cy="290519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D3D7380-1DED-9590-C955-DD9A47A19DE8}"/>
              </a:ext>
            </a:extLst>
          </p:cNvPr>
          <p:cNvSpPr/>
          <p:nvPr/>
        </p:nvSpPr>
        <p:spPr>
          <a:xfrm>
            <a:off x="1806426" y="2930259"/>
            <a:ext cx="4784950" cy="71399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a:p>
        </p:txBody>
      </p:sp>
      <p:sp>
        <p:nvSpPr>
          <p:cNvPr id="2" name="Arrow: Left 1">
            <a:extLst>
              <a:ext uri="{FF2B5EF4-FFF2-40B4-BE49-F238E27FC236}">
                <a16:creationId xmlns:a16="http://schemas.microsoft.com/office/drawing/2014/main" id="{C290721C-7304-DC68-8372-80A6C05EA86F}"/>
              </a:ext>
            </a:extLst>
          </p:cNvPr>
          <p:cNvSpPr/>
          <p:nvPr/>
        </p:nvSpPr>
        <p:spPr>
          <a:xfrm>
            <a:off x="6591376" y="2433545"/>
            <a:ext cx="3794198" cy="1707421"/>
          </a:xfrm>
          <a:prstGeom prst="leftArrow">
            <a:avLst>
              <a:gd name="adj1" fmla="val 50000"/>
              <a:gd name="adj2" fmla="val 36996"/>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r>
              <a:rPr lang="en-US" sz="1800" b="1">
                <a:solidFill>
                  <a:schemeClr val="tx1"/>
                </a:solidFill>
                <a:latin typeface="Arial" panose="020B0604020202020204" pitchFamily="34" charset="0"/>
                <a:cs typeface="Arial" panose="020B0604020202020204" pitchFamily="34" charset="0"/>
              </a:rPr>
              <a:t>Select “Local Grown” products in FFAVORS catalog</a:t>
            </a:r>
          </a:p>
        </p:txBody>
      </p:sp>
    </p:spTree>
    <p:extLst>
      <p:ext uri="{BB962C8B-B14F-4D97-AF65-F5344CB8AC3E}">
        <p14:creationId xmlns:p14="http://schemas.microsoft.com/office/powerpoint/2010/main" val="30191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a:t>
            </a:fld>
            <a:endParaRPr lang="en-US"/>
          </a:p>
        </p:txBody>
      </p:sp>
      <p:sp>
        <p:nvSpPr>
          <p:cNvPr id="2" name="Rectangle 1">
            <a:extLst>
              <a:ext uri="{FF2B5EF4-FFF2-40B4-BE49-F238E27FC236}">
                <a16:creationId xmlns:a16="http://schemas.microsoft.com/office/drawing/2014/main" id="{CC0C49CC-F888-4155-BE46-C48E890DBB5E}"/>
              </a:ext>
            </a:extLst>
          </p:cNvPr>
          <p:cNvSpPr/>
          <p:nvPr/>
        </p:nvSpPr>
        <p:spPr>
          <a:xfrm>
            <a:off x="0" y="6079619"/>
            <a:ext cx="12192000" cy="6381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p>
        </p:txBody>
      </p:sp>
      <p:sp>
        <p:nvSpPr>
          <p:cNvPr id="5" name="TextBox 4">
            <a:extLst>
              <a:ext uri="{FF2B5EF4-FFF2-40B4-BE49-F238E27FC236}">
                <a16:creationId xmlns:a16="http://schemas.microsoft.com/office/drawing/2014/main" id="{5F78BB54-0D2C-40A1-A790-38519AE393CD}"/>
              </a:ext>
            </a:extLst>
          </p:cNvPr>
          <p:cNvSpPr txBox="1"/>
          <p:nvPr/>
        </p:nvSpPr>
        <p:spPr>
          <a:xfrm>
            <a:off x="1887794" y="398206"/>
            <a:ext cx="8201284" cy="830997"/>
          </a:xfrm>
          <a:prstGeom prst="rect">
            <a:avLst/>
          </a:prstGeom>
          <a:noFill/>
        </p:spPr>
        <p:txBody>
          <a:bodyPr wrap="none" rtlCol="0">
            <a:spAutoFit/>
          </a:bodyPr>
          <a:lstStyle/>
          <a:p>
            <a:r>
              <a:rPr lang="en-US" sz="4800">
                <a:latin typeface="Arial" panose="020B0604020202020204" pitchFamily="34" charset="0"/>
                <a:cs typeface="Arial" panose="020B0604020202020204" pitchFamily="34" charset="0"/>
              </a:rPr>
              <a:t>Acknowledgement Statement</a:t>
            </a:r>
          </a:p>
        </p:txBody>
      </p:sp>
      <p:sp>
        <p:nvSpPr>
          <p:cNvPr id="7" name="TextBox 6">
            <a:extLst>
              <a:ext uri="{FF2B5EF4-FFF2-40B4-BE49-F238E27FC236}">
                <a16:creationId xmlns:a16="http://schemas.microsoft.com/office/drawing/2014/main" id="{8B87BDDD-10FD-4849-81DA-552724D0332D}"/>
              </a:ext>
            </a:extLst>
          </p:cNvPr>
          <p:cNvSpPr txBox="1"/>
          <p:nvPr/>
        </p:nvSpPr>
        <p:spPr>
          <a:xfrm>
            <a:off x="400971" y="1348298"/>
            <a:ext cx="11174930" cy="4612225"/>
          </a:xfrm>
          <a:prstGeom prst="rect">
            <a:avLst/>
          </a:prstGeom>
          <a:noFill/>
        </p:spPr>
        <p:txBody>
          <a:bodyPr wrap="square">
            <a:spAutoFit/>
          </a:bodyPr>
          <a:lstStyle/>
          <a:p>
            <a:pPr marL="0" indent="0">
              <a:lnSpc>
                <a:spcPct val="120000"/>
              </a:lnSpc>
              <a:buClr>
                <a:schemeClr val="accent6">
                  <a:lumMod val="75000"/>
                </a:schemeClr>
              </a:buClr>
              <a:buNone/>
            </a:pPr>
            <a:r>
              <a:rPr lang="en-US" sz="2800">
                <a:solidFill>
                  <a:schemeClr val="tx1">
                    <a:lumMod val="95000"/>
                    <a:lumOff val="5000"/>
                  </a:schemeClr>
                </a:solidFill>
                <a:latin typeface="Arial" panose="020B0604020202020204" pitchFamily="34" charset="0"/>
                <a:cs typeface="Arial" panose="020B0604020202020204" pitchFamily="34" charset="0"/>
              </a:rPr>
              <a:t>You understand and acknowledge that:</a:t>
            </a:r>
          </a:p>
          <a:p>
            <a:pPr marL="0" indent="0">
              <a:lnSpc>
                <a:spcPct val="120000"/>
              </a:lnSpc>
              <a:buClr>
                <a:schemeClr val="accent6">
                  <a:lumMod val="75000"/>
                </a:schemeClr>
              </a:buClr>
              <a:buNone/>
            </a:pPr>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The training you are about to take does not cover the entire scope of the program; and that</a:t>
            </a:r>
          </a:p>
          <a:p>
            <a:endParaRPr lang="en-US" sz="2800">
              <a:solidFill>
                <a:schemeClr val="tx1">
                  <a:lumMod val="95000"/>
                  <a:lumOff val="5000"/>
                </a:schemeClr>
              </a:solidFill>
              <a:latin typeface="Arial" panose="020B0604020202020204" pitchFamily="34" charset="0"/>
              <a:cs typeface="Arial" panose="020B0604020202020204" pitchFamily="34" charset="0"/>
            </a:endParaRPr>
          </a:p>
          <a:p>
            <a:pPr marL="457200" indent="-457200">
              <a:lnSpc>
                <a:spcPct val="120000"/>
              </a:lnSpc>
              <a:buClr>
                <a:schemeClr val="accent6">
                  <a:lumMod val="75000"/>
                </a:schemeClr>
              </a:buClr>
              <a:buFont typeface="Wingdings" pitchFamily="2" charset="2"/>
              <a:buChar char="q"/>
            </a:pPr>
            <a:r>
              <a:rPr lang="en-US" sz="2800">
                <a:solidFill>
                  <a:schemeClr val="tx1">
                    <a:lumMod val="95000"/>
                    <a:lumOff val="5000"/>
                  </a:schemeClr>
                </a:solidFill>
                <a:latin typeface="Arial" panose="020B0604020202020204" pitchFamily="34" charset="0"/>
                <a:cs typeface="Arial" panose="020B0604020202020204" pitchFamily="34" charset="0"/>
              </a:rPr>
              <a:t>You are responsible for knowing and understanding all handbooks, manuals, alerts, notices, and guidance, as well as any other forms of communication that provide further guidance, clarification, or instruction on operating the program.</a:t>
            </a:r>
          </a:p>
        </p:txBody>
      </p:sp>
    </p:spTree>
    <p:custDataLst>
      <p:tags r:id="rId1"/>
    </p:custDataLst>
    <p:extLst>
      <p:ext uri="{BB962C8B-B14F-4D97-AF65-F5344CB8AC3E}">
        <p14:creationId xmlns:p14="http://schemas.microsoft.com/office/powerpoint/2010/main" val="231568210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06</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08670" y="4041086"/>
            <a:ext cx="9596718" cy="1555144"/>
          </a:xfrm>
        </p:spPr>
        <p:txBody>
          <a:bodyPr lIns="91440" tIns="45720" rIns="91440" bIns="45720" anchor="t"/>
          <a:lstStyle/>
          <a:p>
            <a:r>
              <a:rPr lang="en-US" sz="6000"/>
              <a:t>Weekly Commodity Bulletin Replacement</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20</a:t>
            </a:fld>
            <a:endParaRPr lang="en-US"/>
          </a:p>
        </p:txBody>
      </p:sp>
    </p:spTree>
    <p:extLst>
      <p:ext uri="{BB962C8B-B14F-4D97-AF65-F5344CB8AC3E}">
        <p14:creationId xmlns:p14="http://schemas.microsoft.com/office/powerpoint/2010/main" val="38450882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E91D10D-B98E-BC01-1E70-AACE57C09283}"/>
              </a:ext>
            </a:extLst>
          </p:cNvPr>
          <p:cNvSpPr/>
          <p:nvPr/>
        </p:nvSpPr>
        <p:spPr>
          <a:xfrm>
            <a:off x="5718050" y="1936469"/>
            <a:ext cx="6222938" cy="913841"/>
          </a:xfrm>
          <a:prstGeom prst="roundRect">
            <a:avLst/>
          </a:prstGeom>
          <a:solidFill>
            <a:schemeClr val="accent4"/>
          </a:solid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112713" algn="ctr">
              <a:tabLst>
                <a:tab pos="112713" algn="l"/>
              </a:tabLst>
            </a:pPr>
            <a:r>
              <a:rPr lang="en-US" sz="2400" b="1">
                <a:solidFill>
                  <a:schemeClr val="tx1"/>
                </a:solidFill>
                <a:latin typeface="Arial" panose="020B0604020202020204" pitchFamily="34" charset="0"/>
                <a:cs typeface="Arial" panose="020B0604020202020204" pitchFamily="34" charset="0"/>
              </a:rPr>
              <a:t>Entitlement balance now in</a:t>
            </a:r>
            <a:br>
              <a:rPr lang="en-US" sz="2400" b="1">
                <a:solidFill>
                  <a:schemeClr val="tx1"/>
                </a:solidFill>
                <a:latin typeface="Arial" panose="020B0604020202020204" pitchFamily="34" charset="0"/>
                <a:cs typeface="Arial" panose="020B0604020202020204" pitchFamily="34" charset="0"/>
              </a:rPr>
            </a:br>
            <a:r>
              <a:rPr lang="en-US" sz="2400" b="1">
                <a:solidFill>
                  <a:schemeClr val="tx1"/>
                </a:solidFill>
                <a:latin typeface="Arial" panose="020B0604020202020204" pitchFamily="34" charset="0"/>
                <a:cs typeface="Arial" panose="020B0604020202020204" pitchFamily="34" charset="0"/>
              </a:rPr>
              <a:t> WBSCM Entitlement Reports</a:t>
            </a:r>
            <a:endParaRPr lang="en-US" sz="2800" b="1">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41C8831-3244-8467-56F6-443C65F9C224}"/>
              </a:ext>
            </a:extLst>
          </p:cNvPr>
          <p:cNvPicPr>
            <a:picLocks noChangeAspect="1"/>
          </p:cNvPicPr>
          <p:nvPr/>
        </p:nvPicPr>
        <p:blipFill>
          <a:blip r:embed="rId3"/>
          <a:stretch>
            <a:fillRect/>
          </a:stretch>
        </p:blipFill>
        <p:spPr>
          <a:xfrm>
            <a:off x="5856578" y="4182216"/>
            <a:ext cx="5992629" cy="1778530"/>
          </a:xfrm>
          <a:prstGeom prst="rect">
            <a:avLst/>
          </a:prstGeom>
          <a:ln w="19050">
            <a:solidFill>
              <a:schemeClr val="tx1"/>
            </a:solidFill>
          </a:ln>
        </p:spPr>
      </p:pic>
      <p:sp>
        <p:nvSpPr>
          <p:cNvPr id="19" name="Rectangle 18">
            <a:extLst>
              <a:ext uri="{FF2B5EF4-FFF2-40B4-BE49-F238E27FC236}">
                <a16:creationId xmlns:a16="http://schemas.microsoft.com/office/drawing/2014/main" id="{21AD3017-0D28-7B85-09AF-008B3B86B66C}"/>
              </a:ext>
            </a:extLst>
          </p:cNvPr>
          <p:cNvSpPr/>
          <p:nvPr/>
        </p:nvSpPr>
        <p:spPr>
          <a:xfrm>
            <a:off x="527619" y="1942123"/>
            <a:ext cx="4761074" cy="591670"/>
          </a:xfrm>
          <a:prstGeom prst="rect">
            <a:avLst/>
          </a:prstGeom>
          <a:noFill/>
          <a:ln w="28575" cap="flat" cmpd="sng" algn="ctr">
            <a:solidFill>
              <a:schemeClr val="tx1"/>
            </a:solidFill>
            <a:prstDash val="solid"/>
            <a:miter lim="800000"/>
          </a:ln>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lnSpc>
                <a:spcPct val="150000"/>
              </a:lnSpc>
            </a:pPr>
            <a:r>
              <a:rPr lang="en-US" sz="1800" b="1">
                <a:solidFill>
                  <a:schemeClr val="tx1"/>
                </a:solidFill>
                <a:latin typeface="Arial" panose="020B0604020202020204" pitchFamily="34" charset="0"/>
                <a:cs typeface="Arial" panose="020B0604020202020204" pitchFamily="34" charset="0"/>
              </a:rPr>
              <a:t>TX-UNPS Account Status</a:t>
            </a:r>
          </a:p>
        </p:txBody>
      </p:sp>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527619" y="483594"/>
            <a:ext cx="11413370" cy="1258546"/>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Weekly Commodity Bulletin Replacement: Account Status</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21" name="Rectangle 20">
            <a:extLst>
              <a:ext uri="{FF2B5EF4-FFF2-40B4-BE49-F238E27FC236}">
                <a16:creationId xmlns:a16="http://schemas.microsoft.com/office/drawing/2014/main" id="{5F8CB44C-6E74-FF7D-0C63-F0430C4A085F}"/>
              </a:ext>
            </a:extLst>
          </p:cNvPr>
          <p:cNvSpPr/>
          <p:nvPr/>
        </p:nvSpPr>
        <p:spPr>
          <a:xfrm>
            <a:off x="5861308" y="4524397"/>
            <a:ext cx="4678479" cy="143634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7" name="Rectangle 16">
            <a:extLst>
              <a:ext uri="{FF2B5EF4-FFF2-40B4-BE49-F238E27FC236}">
                <a16:creationId xmlns:a16="http://schemas.microsoft.com/office/drawing/2014/main" id="{915F5A81-272F-8DA9-AE60-245D7607E8E1}"/>
              </a:ext>
            </a:extLst>
          </p:cNvPr>
          <p:cNvSpPr/>
          <p:nvPr/>
        </p:nvSpPr>
        <p:spPr>
          <a:xfrm>
            <a:off x="5856579" y="3223418"/>
            <a:ext cx="6005816" cy="837402"/>
          </a:xfrm>
          <a:prstGeom prst="rect">
            <a:avLst/>
          </a:prstGeom>
          <a:no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r>
              <a:rPr lang="en-US" sz="1800" b="1">
                <a:solidFill>
                  <a:schemeClr val="tx1"/>
                </a:solidFill>
                <a:latin typeface="Arial" panose="020B0604020202020204" pitchFamily="34" charset="0"/>
                <a:cs typeface="Arial" panose="020B0604020202020204" pitchFamily="34" charset="0"/>
              </a:rPr>
              <a:t>WBSCM Reports Module: </a:t>
            </a:r>
            <a:br>
              <a:rPr lang="en-US" sz="1800" b="1">
                <a:solidFill>
                  <a:schemeClr val="tx1"/>
                </a:solidFill>
                <a:latin typeface="Arial" panose="020B0604020202020204" pitchFamily="34" charset="0"/>
                <a:cs typeface="Arial" panose="020B0604020202020204" pitchFamily="34" charset="0"/>
              </a:rPr>
            </a:br>
            <a:r>
              <a:rPr lang="en-US" sz="1800" b="1">
                <a:solidFill>
                  <a:schemeClr val="tx1"/>
                </a:solidFill>
                <a:latin typeface="Arial" panose="020B0604020202020204" pitchFamily="34" charset="0"/>
                <a:cs typeface="Arial" panose="020B0604020202020204" pitchFamily="34" charset="0"/>
              </a:rPr>
              <a:t>Entitlement Management</a:t>
            </a:r>
          </a:p>
        </p:txBody>
      </p:sp>
      <p:sp>
        <p:nvSpPr>
          <p:cNvPr id="20" name="Arrow: Striped Right 19">
            <a:extLst>
              <a:ext uri="{FF2B5EF4-FFF2-40B4-BE49-F238E27FC236}">
                <a16:creationId xmlns:a16="http://schemas.microsoft.com/office/drawing/2014/main" id="{6E8CE13F-29C2-0B18-EE8E-3F7B36C2F88B}"/>
              </a:ext>
            </a:extLst>
          </p:cNvPr>
          <p:cNvSpPr/>
          <p:nvPr/>
        </p:nvSpPr>
        <p:spPr>
          <a:xfrm rot="2549677">
            <a:off x="4252515" y="3450574"/>
            <a:ext cx="1939813" cy="1137725"/>
          </a:xfrm>
          <a:prstGeom prst="stripedRightArrow">
            <a:avLst/>
          </a:prstGeom>
          <a:solidFill>
            <a:schemeClr val="accent2"/>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Wave 23">
            <a:extLst>
              <a:ext uri="{FF2B5EF4-FFF2-40B4-BE49-F238E27FC236}">
                <a16:creationId xmlns:a16="http://schemas.microsoft.com/office/drawing/2014/main" id="{9EDB5763-3B7B-9AE3-647C-9BC735B078C7}"/>
              </a:ext>
            </a:extLst>
          </p:cNvPr>
          <p:cNvSpPr/>
          <p:nvPr/>
        </p:nvSpPr>
        <p:spPr>
          <a:xfrm>
            <a:off x="5718050" y="3032410"/>
            <a:ext cx="1655242" cy="759397"/>
          </a:xfrm>
          <a:prstGeom prst="wave">
            <a:avLst/>
          </a:prstGeom>
          <a:solidFill>
            <a:srgbClr val="FFFF00"/>
          </a:solidFill>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NEW</a:t>
            </a:r>
          </a:p>
        </p:txBody>
      </p:sp>
      <p:sp>
        <p:nvSpPr>
          <p:cNvPr id="25" name="Flowchart: Process 24">
            <a:extLst>
              <a:ext uri="{FF2B5EF4-FFF2-40B4-BE49-F238E27FC236}">
                <a16:creationId xmlns:a16="http://schemas.microsoft.com/office/drawing/2014/main" id="{47AE46C3-3B40-68EB-A434-686E26BD50CC}"/>
              </a:ext>
            </a:extLst>
          </p:cNvPr>
          <p:cNvSpPr/>
          <p:nvPr/>
        </p:nvSpPr>
        <p:spPr>
          <a:xfrm>
            <a:off x="362663" y="2063734"/>
            <a:ext cx="951471" cy="298855"/>
          </a:xfrm>
          <a:prstGeom prst="flowChartProcess">
            <a:avLst/>
          </a:prstGeom>
          <a:solidFill>
            <a:srgbClr val="7030A0"/>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OLD</a:t>
            </a:r>
          </a:p>
        </p:txBody>
      </p:sp>
      <p:pic>
        <p:nvPicPr>
          <p:cNvPr id="5129" name="Picture 9" descr="image">
            <a:extLst>
              <a:ext uri="{FF2B5EF4-FFF2-40B4-BE49-F238E27FC236}">
                <a16:creationId xmlns:a16="http://schemas.microsoft.com/office/drawing/2014/main" id="{E150E684-670B-D889-B21D-20B4E3E116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27"/>
          <a:stretch/>
        </p:blipFill>
        <p:spPr bwMode="auto">
          <a:xfrm>
            <a:off x="556801" y="2631543"/>
            <a:ext cx="4761074" cy="13486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1BD2695-DAD3-8403-B10D-6F8004A0EEFB}"/>
              </a:ext>
            </a:extLst>
          </p:cNvPr>
          <p:cNvSpPr/>
          <p:nvPr/>
        </p:nvSpPr>
        <p:spPr>
          <a:xfrm>
            <a:off x="521805" y="2637682"/>
            <a:ext cx="1548316" cy="22444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Tree>
    <p:extLst>
      <p:ext uri="{BB962C8B-B14F-4D97-AF65-F5344CB8AC3E}">
        <p14:creationId xmlns:p14="http://schemas.microsoft.com/office/powerpoint/2010/main" val="265014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28192-A904-6127-CB65-ADEE83065CAA}"/>
              </a:ext>
            </a:extLst>
          </p:cNvPr>
          <p:cNvPicPr>
            <a:picLocks noChangeAspect="1"/>
          </p:cNvPicPr>
          <p:nvPr/>
        </p:nvPicPr>
        <p:blipFill>
          <a:blip r:embed="rId3"/>
          <a:stretch>
            <a:fillRect/>
          </a:stretch>
        </p:blipFill>
        <p:spPr>
          <a:xfrm>
            <a:off x="6555516" y="2817338"/>
            <a:ext cx="5385473" cy="3353592"/>
          </a:xfrm>
          <a:prstGeom prst="rect">
            <a:avLst/>
          </a:prstGeom>
          <a:ln w="28575">
            <a:solidFill>
              <a:schemeClr val="tx1"/>
            </a:solidFill>
          </a:ln>
        </p:spPr>
      </p:pic>
      <p:sp>
        <p:nvSpPr>
          <p:cNvPr id="19" name="Rectangle 18">
            <a:extLst>
              <a:ext uri="{FF2B5EF4-FFF2-40B4-BE49-F238E27FC236}">
                <a16:creationId xmlns:a16="http://schemas.microsoft.com/office/drawing/2014/main" id="{21AD3017-0D28-7B85-09AF-008B3B86B66C}"/>
              </a:ext>
            </a:extLst>
          </p:cNvPr>
          <p:cNvSpPr/>
          <p:nvPr/>
        </p:nvSpPr>
        <p:spPr>
          <a:xfrm>
            <a:off x="527619" y="1919793"/>
            <a:ext cx="4761074" cy="735424"/>
          </a:xfrm>
          <a:prstGeom prst="rect">
            <a:avLst/>
          </a:prstGeom>
          <a:noFill/>
          <a:ln w="28575" cap="flat" cmpd="sng" algn="ctr">
            <a:solidFill>
              <a:schemeClr val="tx1"/>
            </a:solidFill>
            <a:prstDash val="solid"/>
            <a:miter lim="800000"/>
          </a:ln>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r>
              <a:rPr lang="en-US" sz="1800" b="1">
                <a:solidFill>
                  <a:schemeClr val="tx1"/>
                </a:solidFill>
                <a:latin typeface="Arial" panose="020B0604020202020204" pitchFamily="34" charset="0"/>
                <a:cs typeface="Arial" panose="020B0604020202020204" pitchFamily="34" charset="0"/>
              </a:rPr>
              <a:t>TX-UNPS</a:t>
            </a:r>
            <a:br>
              <a:rPr lang="en-US" sz="1800" b="1">
                <a:solidFill>
                  <a:schemeClr val="tx1"/>
                </a:solidFill>
                <a:latin typeface="Arial" panose="020B0604020202020204" pitchFamily="34" charset="0"/>
                <a:cs typeface="Arial" panose="020B0604020202020204" pitchFamily="34" charset="0"/>
              </a:rPr>
            </a:br>
            <a:r>
              <a:rPr lang="en-US" sz="1800" b="1">
                <a:solidFill>
                  <a:schemeClr val="tx1"/>
                </a:solidFill>
                <a:latin typeface="Arial" panose="020B0604020202020204" pitchFamily="34" charset="0"/>
                <a:cs typeface="Arial" panose="020B0604020202020204" pitchFamily="34" charset="0"/>
              </a:rPr>
              <a:t>Shipments Expected into Warehouse</a:t>
            </a:r>
          </a:p>
        </p:txBody>
      </p:sp>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527619" y="459046"/>
            <a:ext cx="11413370" cy="1258546"/>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Weekly Commodity Bulletin Replacement:</a:t>
            </a:r>
            <a:br>
              <a:rPr lang="en-US" sz="4400">
                <a:solidFill>
                  <a:schemeClr val="accent6">
                    <a:lumMod val="75000"/>
                  </a:schemeClr>
                </a:solidFill>
                <a:latin typeface="Arial"/>
                <a:cs typeface="Arial"/>
              </a:rPr>
            </a:br>
            <a:r>
              <a:rPr lang="en-US" sz="4400">
                <a:solidFill>
                  <a:schemeClr val="accent6">
                    <a:lumMod val="75000"/>
                  </a:schemeClr>
                </a:solidFill>
                <a:latin typeface="Arial"/>
                <a:cs typeface="Arial"/>
              </a:rPr>
              <a:t>Shipments Expected to Warehouse</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21" name="Rectangle 20">
            <a:extLst>
              <a:ext uri="{FF2B5EF4-FFF2-40B4-BE49-F238E27FC236}">
                <a16:creationId xmlns:a16="http://schemas.microsoft.com/office/drawing/2014/main" id="{5F8CB44C-6E74-FF7D-0C63-F0430C4A085F}"/>
              </a:ext>
            </a:extLst>
          </p:cNvPr>
          <p:cNvSpPr/>
          <p:nvPr/>
        </p:nvSpPr>
        <p:spPr>
          <a:xfrm>
            <a:off x="6555516" y="5322570"/>
            <a:ext cx="4099245" cy="387632"/>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17" name="Rectangle 16">
            <a:extLst>
              <a:ext uri="{FF2B5EF4-FFF2-40B4-BE49-F238E27FC236}">
                <a16:creationId xmlns:a16="http://schemas.microsoft.com/office/drawing/2014/main" id="{915F5A81-272F-8DA9-AE60-245D7607E8E1}"/>
              </a:ext>
            </a:extLst>
          </p:cNvPr>
          <p:cNvSpPr/>
          <p:nvPr/>
        </p:nvSpPr>
        <p:spPr>
          <a:xfrm>
            <a:off x="6555515" y="1857461"/>
            <a:ext cx="5385474" cy="837402"/>
          </a:xfrm>
          <a:prstGeom prst="rect">
            <a:avLst/>
          </a:prstGeom>
          <a:no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r>
              <a:rPr lang="en-US" sz="1800" b="1">
                <a:solidFill>
                  <a:schemeClr val="tx1"/>
                </a:solidFill>
                <a:latin typeface="Arial" panose="020B0604020202020204" pitchFamily="34" charset="0"/>
                <a:cs typeface="Arial" panose="020B0604020202020204" pitchFamily="34" charset="0"/>
              </a:rPr>
              <a:t>WBSCM Reports Module: </a:t>
            </a:r>
            <a:br>
              <a:rPr lang="en-US" sz="1800" b="1">
                <a:solidFill>
                  <a:schemeClr val="tx1"/>
                </a:solidFill>
                <a:latin typeface="Arial" panose="020B0604020202020204" pitchFamily="34" charset="0"/>
                <a:cs typeface="Arial" panose="020B0604020202020204" pitchFamily="34" charset="0"/>
              </a:rPr>
            </a:br>
            <a:r>
              <a:rPr lang="en-US" sz="1800" b="1">
                <a:solidFill>
                  <a:schemeClr val="tx1"/>
                </a:solidFill>
                <a:latin typeface="Arial" panose="020B0604020202020204" pitchFamily="34" charset="0"/>
                <a:cs typeface="Arial" panose="020B0604020202020204" pitchFamily="34" charset="0"/>
              </a:rPr>
              <a:t>Requisition Status Report</a:t>
            </a:r>
          </a:p>
        </p:txBody>
      </p:sp>
      <p:sp>
        <p:nvSpPr>
          <p:cNvPr id="25" name="Flowchart: Process 24">
            <a:extLst>
              <a:ext uri="{FF2B5EF4-FFF2-40B4-BE49-F238E27FC236}">
                <a16:creationId xmlns:a16="http://schemas.microsoft.com/office/drawing/2014/main" id="{47AE46C3-3B40-68EB-A434-686E26BD50CC}"/>
              </a:ext>
            </a:extLst>
          </p:cNvPr>
          <p:cNvSpPr/>
          <p:nvPr/>
        </p:nvSpPr>
        <p:spPr>
          <a:xfrm>
            <a:off x="4411363" y="1874349"/>
            <a:ext cx="1081070" cy="389596"/>
          </a:xfrm>
          <a:prstGeom prst="flowChartProcess">
            <a:avLst/>
          </a:prstGeom>
          <a:solidFill>
            <a:srgbClr val="7030A0"/>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OLD</a:t>
            </a:r>
          </a:p>
        </p:txBody>
      </p:sp>
      <p:sp>
        <p:nvSpPr>
          <p:cNvPr id="20" name="Arrow: Striped Right 19">
            <a:extLst>
              <a:ext uri="{FF2B5EF4-FFF2-40B4-BE49-F238E27FC236}">
                <a16:creationId xmlns:a16="http://schemas.microsoft.com/office/drawing/2014/main" id="{6E8CE13F-29C2-0B18-EE8E-3F7B36C2F88B}"/>
              </a:ext>
            </a:extLst>
          </p:cNvPr>
          <p:cNvSpPr/>
          <p:nvPr/>
        </p:nvSpPr>
        <p:spPr>
          <a:xfrm rot="2549677">
            <a:off x="4326845" y="4230043"/>
            <a:ext cx="2631989" cy="1023019"/>
          </a:xfrm>
          <a:prstGeom prst="stripedRightArrow">
            <a:avLst/>
          </a:prstGeom>
          <a:solidFill>
            <a:schemeClr val="accent2"/>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E7A53668-37CB-4C26-4C1E-83A8BB779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93" y="2756019"/>
            <a:ext cx="4761074" cy="15069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1BD2695-DAD3-8403-B10D-6F8004A0EEFB}"/>
              </a:ext>
            </a:extLst>
          </p:cNvPr>
          <p:cNvSpPr/>
          <p:nvPr/>
        </p:nvSpPr>
        <p:spPr>
          <a:xfrm>
            <a:off x="544383" y="2816880"/>
            <a:ext cx="3558059" cy="2988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
        <p:nvSpPr>
          <p:cNvPr id="24" name="Wave 23">
            <a:extLst>
              <a:ext uri="{FF2B5EF4-FFF2-40B4-BE49-F238E27FC236}">
                <a16:creationId xmlns:a16="http://schemas.microsoft.com/office/drawing/2014/main" id="{9EDB5763-3B7B-9AE3-647C-9BC735B078C7}"/>
              </a:ext>
            </a:extLst>
          </p:cNvPr>
          <p:cNvSpPr/>
          <p:nvPr/>
        </p:nvSpPr>
        <p:spPr>
          <a:xfrm>
            <a:off x="6318770" y="4265683"/>
            <a:ext cx="1655242" cy="759397"/>
          </a:xfrm>
          <a:prstGeom prst="wave">
            <a:avLst/>
          </a:prstGeom>
          <a:solidFill>
            <a:srgbClr val="FFFF00"/>
          </a:solidFill>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NEW</a:t>
            </a:r>
          </a:p>
        </p:txBody>
      </p:sp>
      <p:sp>
        <p:nvSpPr>
          <p:cNvPr id="4" name="Rectangle: Rounded Corners 3">
            <a:extLst>
              <a:ext uri="{FF2B5EF4-FFF2-40B4-BE49-F238E27FC236}">
                <a16:creationId xmlns:a16="http://schemas.microsoft.com/office/drawing/2014/main" id="{7DDB93BD-20F9-DF0B-CD33-32B133AADD01}"/>
              </a:ext>
            </a:extLst>
          </p:cNvPr>
          <p:cNvSpPr/>
          <p:nvPr/>
        </p:nvSpPr>
        <p:spPr>
          <a:xfrm>
            <a:off x="508109" y="4547681"/>
            <a:ext cx="4731995" cy="1506945"/>
          </a:xfrm>
          <a:prstGeom prst="roundRect">
            <a:avLst/>
          </a:prstGeom>
          <a:solidFill>
            <a:schemeClr val="accent4"/>
          </a:solid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112713" algn="ctr">
              <a:tabLst>
                <a:tab pos="112713" algn="l"/>
              </a:tabLst>
            </a:pPr>
            <a:r>
              <a:rPr lang="en-US" sz="2800" b="1">
                <a:solidFill>
                  <a:schemeClr val="tx1"/>
                </a:solidFill>
                <a:latin typeface="Arial" panose="020B0604020202020204" pitchFamily="34" charset="0"/>
                <a:cs typeface="Arial" panose="020B0604020202020204" pitchFamily="34" charset="0"/>
              </a:rPr>
              <a:t>Shipment Status now in WBSCM Requisition Status Report</a:t>
            </a:r>
          </a:p>
        </p:txBody>
      </p:sp>
    </p:spTree>
    <p:extLst>
      <p:ext uri="{BB962C8B-B14F-4D97-AF65-F5344CB8AC3E}">
        <p14:creationId xmlns:p14="http://schemas.microsoft.com/office/powerpoint/2010/main" val="50753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D8C4089-218C-8822-F534-59F513146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514" y="2812698"/>
            <a:ext cx="5397033" cy="210113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1AD3017-0D28-7B85-09AF-008B3B86B66C}"/>
              </a:ext>
            </a:extLst>
          </p:cNvPr>
          <p:cNvSpPr/>
          <p:nvPr/>
        </p:nvSpPr>
        <p:spPr>
          <a:xfrm>
            <a:off x="527619" y="1839476"/>
            <a:ext cx="4896864" cy="841248"/>
          </a:xfrm>
          <a:prstGeom prst="rect">
            <a:avLst/>
          </a:prstGeom>
          <a:noFill/>
          <a:ln w="28575" cap="flat" cmpd="sng" algn="ctr">
            <a:solidFill>
              <a:schemeClr val="tx1"/>
            </a:solidFill>
            <a:prstDash val="solid"/>
            <a:miter lim="800000"/>
          </a:ln>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r>
              <a:rPr lang="en-US" sz="1800" b="1">
                <a:solidFill>
                  <a:schemeClr val="tx1"/>
                </a:solidFill>
                <a:latin typeface="Arial" panose="020B0604020202020204" pitchFamily="34" charset="0"/>
                <a:cs typeface="Arial" panose="020B0604020202020204" pitchFamily="34" charset="0"/>
              </a:rPr>
              <a:t>TX-UNPS</a:t>
            </a:r>
            <a:br>
              <a:rPr lang="en-US" sz="1800" b="1">
                <a:solidFill>
                  <a:schemeClr val="tx1"/>
                </a:solidFill>
                <a:latin typeface="Arial" panose="020B0604020202020204" pitchFamily="34" charset="0"/>
                <a:cs typeface="Arial" panose="020B0604020202020204" pitchFamily="34" charset="0"/>
              </a:rPr>
            </a:br>
            <a:r>
              <a:rPr lang="en-US" sz="1800" b="1">
                <a:solidFill>
                  <a:schemeClr val="tx1"/>
                </a:solidFill>
                <a:latin typeface="Arial" panose="020B0604020202020204" pitchFamily="34" charset="0"/>
                <a:cs typeface="Arial" panose="020B0604020202020204" pitchFamily="34" charset="0"/>
              </a:rPr>
              <a:t>Summary of Commodities in Warehouse</a:t>
            </a:r>
          </a:p>
        </p:txBody>
      </p:sp>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527619" y="459046"/>
            <a:ext cx="11413370" cy="1258546"/>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Weekly Commodity Bulletin Replacement:</a:t>
            </a:r>
            <a:br>
              <a:rPr lang="en-US" sz="4400">
                <a:solidFill>
                  <a:schemeClr val="accent6">
                    <a:lumMod val="75000"/>
                  </a:schemeClr>
                </a:solidFill>
                <a:latin typeface="Arial"/>
                <a:cs typeface="Arial"/>
              </a:rPr>
            </a:br>
            <a:r>
              <a:rPr lang="en-US" sz="4400">
                <a:solidFill>
                  <a:schemeClr val="accent6">
                    <a:lumMod val="75000"/>
                  </a:schemeClr>
                </a:solidFill>
                <a:latin typeface="Arial"/>
                <a:cs typeface="Arial"/>
              </a:rPr>
              <a:t>Summary of Commodities in Warehouse</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7" name="Rectangle 16">
            <a:extLst>
              <a:ext uri="{FF2B5EF4-FFF2-40B4-BE49-F238E27FC236}">
                <a16:creationId xmlns:a16="http://schemas.microsoft.com/office/drawing/2014/main" id="{915F5A81-272F-8DA9-AE60-245D7607E8E1}"/>
              </a:ext>
            </a:extLst>
          </p:cNvPr>
          <p:cNvSpPr/>
          <p:nvPr/>
        </p:nvSpPr>
        <p:spPr>
          <a:xfrm>
            <a:off x="6555515" y="1839476"/>
            <a:ext cx="5385474" cy="837402"/>
          </a:xfrm>
          <a:prstGeom prst="rect">
            <a:avLst/>
          </a:prstGeom>
          <a:no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r>
              <a:rPr lang="en-US" sz="1800" b="1">
                <a:solidFill>
                  <a:schemeClr val="tx1"/>
                </a:solidFill>
                <a:latin typeface="Arial" panose="020B0604020202020204" pitchFamily="34" charset="0"/>
                <a:cs typeface="Arial" panose="020B0604020202020204" pitchFamily="34" charset="0"/>
              </a:rPr>
              <a:t>Warehouse Tracking Systems</a:t>
            </a:r>
          </a:p>
        </p:txBody>
      </p:sp>
      <p:sp>
        <p:nvSpPr>
          <p:cNvPr id="25" name="Flowchart: Process 24">
            <a:extLst>
              <a:ext uri="{FF2B5EF4-FFF2-40B4-BE49-F238E27FC236}">
                <a16:creationId xmlns:a16="http://schemas.microsoft.com/office/drawing/2014/main" id="{47AE46C3-3B40-68EB-A434-686E26BD50CC}"/>
              </a:ext>
            </a:extLst>
          </p:cNvPr>
          <p:cNvSpPr/>
          <p:nvPr/>
        </p:nvSpPr>
        <p:spPr>
          <a:xfrm>
            <a:off x="4352995" y="1845165"/>
            <a:ext cx="1081070" cy="389596"/>
          </a:xfrm>
          <a:prstGeom prst="flowChartProcess">
            <a:avLst/>
          </a:prstGeom>
          <a:solidFill>
            <a:srgbClr val="7030A0"/>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OLD</a:t>
            </a:r>
          </a:p>
        </p:txBody>
      </p:sp>
      <p:sp>
        <p:nvSpPr>
          <p:cNvPr id="20" name="Arrow: Striped Right 19">
            <a:extLst>
              <a:ext uri="{FF2B5EF4-FFF2-40B4-BE49-F238E27FC236}">
                <a16:creationId xmlns:a16="http://schemas.microsoft.com/office/drawing/2014/main" id="{6E8CE13F-29C2-0B18-EE8E-3F7B36C2F88B}"/>
              </a:ext>
            </a:extLst>
          </p:cNvPr>
          <p:cNvSpPr/>
          <p:nvPr/>
        </p:nvSpPr>
        <p:spPr>
          <a:xfrm rot="2078210">
            <a:off x="4896079" y="3256959"/>
            <a:ext cx="2034533" cy="1230926"/>
          </a:xfrm>
          <a:prstGeom prst="stripedRightArrow">
            <a:avLst/>
          </a:prstGeom>
          <a:solidFill>
            <a:schemeClr val="accent2"/>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15AC8C0B-8E95-0145-E6A6-76741DA983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934" b="55237"/>
          <a:stretch/>
        </p:blipFill>
        <p:spPr bwMode="auto">
          <a:xfrm>
            <a:off x="561804" y="2785521"/>
            <a:ext cx="4931962" cy="84124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FD0692CB-30C8-91FE-FA5F-F90C1B1E41F4}"/>
              </a:ext>
            </a:extLst>
          </p:cNvPr>
          <p:cNvSpPr/>
          <p:nvPr/>
        </p:nvSpPr>
        <p:spPr>
          <a:xfrm>
            <a:off x="385898" y="4054688"/>
            <a:ext cx="5180306" cy="1952753"/>
          </a:xfrm>
          <a:prstGeom prst="roundRect">
            <a:avLst/>
          </a:prstGeom>
          <a:solidFill>
            <a:schemeClr val="accent4"/>
          </a:solid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112713" algn="ctr">
              <a:tabLst>
                <a:tab pos="112713" algn="l"/>
              </a:tabLst>
            </a:pPr>
            <a:r>
              <a:rPr lang="en-US" sz="2800" b="1">
                <a:solidFill>
                  <a:schemeClr val="tx1"/>
                </a:solidFill>
                <a:latin typeface="Arial" panose="020B0604020202020204" pitchFamily="34" charset="0"/>
                <a:cs typeface="Arial" panose="020B0604020202020204" pitchFamily="34" charset="0"/>
              </a:rPr>
              <a:t>Summary of Commodities in Warehouse now found in Warehouse Tracking Systems</a:t>
            </a:r>
          </a:p>
        </p:txBody>
      </p:sp>
      <p:sp>
        <p:nvSpPr>
          <p:cNvPr id="24" name="Wave 23">
            <a:extLst>
              <a:ext uri="{FF2B5EF4-FFF2-40B4-BE49-F238E27FC236}">
                <a16:creationId xmlns:a16="http://schemas.microsoft.com/office/drawing/2014/main" id="{9EDB5763-3B7B-9AE3-647C-9BC735B078C7}"/>
              </a:ext>
            </a:extLst>
          </p:cNvPr>
          <p:cNvSpPr/>
          <p:nvPr/>
        </p:nvSpPr>
        <p:spPr>
          <a:xfrm>
            <a:off x="6447978" y="3137872"/>
            <a:ext cx="1655242" cy="759397"/>
          </a:xfrm>
          <a:prstGeom prst="wave">
            <a:avLst/>
          </a:prstGeom>
          <a:solidFill>
            <a:srgbClr val="FFFF00"/>
          </a:solidFill>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NEW</a:t>
            </a:r>
          </a:p>
        </p:txBody>
      </p:sp>
      <p:pic>
        <p:nvPicPr>
          <p:cNvPr id="9220" name="Picture 4">
            <a:extLst>
              <a:ext uri="{FF2B5EF4-FFF2-40B4-BE49-F238E27FC236}">
                <a16:creationId xmlns:a16="http://schemas.microsoft.com/office/drawing/2014/main" id="{CC63C137-3C17-CA01-BE6E-9320562563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755" r="27539" b="25547"/>
          <a:stretch/>
        </p:blipFill>
        <p:spPr bwMode="auto">
          <a:xfrm>
            <a:off x="596900" y="2818840"/>
            <a:ext cx="4896865" cy="5503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1BD2695-DAD3-8403-B10D-6F8004A0EEFB}"/>
              </a:ext>
            </a:extLst>
          </p:cNvPr>
          <p:cNvSpPr/>
          <p:nvPr/>
        </p:nvSpPr>
        <p:spPr>
          <a:xfrm>
            <a:off x="596900" y="2792444"/>
            <a:ext cx="3788335" cy="29885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Tree>
    <p:extLst>
      <p:ext uri="{BB962C8B-B14F-4D97-AF65-F5344CB8AC3E}">
        <p14:creationId xmlns:p14="http://schemas.microsoft.com/office/powerpoint/2010/main" val="17088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D8C4089-218C-8822-F534-59F513146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514" y="2812698"/>
            <a:ext cx="5397033" cy="2101134"/>
          </a:xfrm>
          <a:prstGeom prst="rect">
            <a:avLst/>
          </a:prstGeom>
          <a:noFill/>
          <a:ln w="28575">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21AD3017-0D28-7B85-09AF-008B3B86B66C}"/>
              </a:ext>
            </a:extLst>
          </p:cNvPr>
          <p:cNvSpPr/>
          <p:nvPr/>
        </p:nvSpPr>
        <p:spPr>
          <a:xfrm>
            <a:off x="527618" y="1839476"/>
            <a:ext cx="4940277" cy="841248"/>
          </a:xfrm>
          <a:prstGeom prst="rect">
            <a:avLst/>
          </a:prstGeom>
          <a:noFill/>
          <a:ln w="28575" cap="flat" cmpd="sng" algn="ctr">
            <a:solidFill>
              <a:schemeClr val="tx1"/>
            </a:solidFill>
            <a:prstDash val="solid"/>
            <a:miter lim="800000"/>
          </a:ln>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r>
              <a:rPr lang="en-US" sz="1800" b="1">
                <a:solidFill>
                  <a:schemeClr val="tx1"/>
                </a:solidFill>
                <a:latin typeface="Arial" panose="020B0604020202020204" pitchFamily="34" charset="0"/>
                <a:cs typeface="Arial" panose="020B0604020202020204" pitchFamily="34" charset="0"/>
              </a:rPr>
              <a:t>TX-UNPS</a:t>
            </a:r>
            <a:br>
              <a:rPr lang="en-US" sz="1800" b="1">
                <a:solidFill>
                  <a:schemeClr val="tx1"/>
                </a:solidFill>
                <a:latin typeface="Arial" panose="020B0604020202020204" pitchFamily="34" charset="0"/>
                <a:cs typeface="Arial" panose="020B0604020202020204" pitchFamily="34" charset="0"/>
              </a:rPr>
            </a:br>
            <a:r>
              <a:rPr lang="en-US" sz="1700" b="1">
                <a:solidFill>
                  <a:schemeClr val="tx1"/>
                </a:solidFill>
                <a:latin typeface="Arial" panose="020B0604020202020204" pitchFamily="34" charset="0"/>
                <a:cs typeface="Arial" panose="020B0604020202020204" pitchFamily="34" charset="0"/>
              </a:rPr>
              <a:t>Summary of Commodities by Storage Type</a:t>
            </a:r>
          </a:p>
        </p:txBody>
      </p:sp>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527619" y="459046"/>
            <a:ext cx="11413370" cy="1258546"/>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Weekly Commodity Bulletin Replacement:</a:t>
            </a:r>
            <a:br>
              <a:rPr lang="en-US" sz="4400">
                <a:solidFill>
                  <a:schemeClr val="accent6">
                    <a:lumMod val="75000"/>
                  </a:schemeClr>
                </a:solidFill>
                <a:latin typeface="Arial"/>
                <a:cs typeface="Arial"/>
              </a:rPr>
            </a:br>
            <a:r>
              <a:rPr lang="en-US" sz="4200">
                <a:solidFill>
                  <a:schemeClr val="accent6">
                    <a:lumMod val="75000"/>
                  </a:schemeClr>
                </a:solidFill>
                <a:latin typeface="Arial"/>
                <a:cs typeface="Arial"/>
              </a:rPr>
              <a:t>Summary of Commodities by Storage Type</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7" name="Rectangle 16">
            <a:extLst>
              <a:ext uri="{FF2B5EF4-FFF2-40B4-BE49-F238E27FC236}">
                <a16:creationId xmlns:a16="http://schemas.microsoft.com/office/drawing/2014/main" id="{915F5A81-272F-8DA9-AE60-245D7607E8E1}"/>
              </a:ext>
            </a:extLst>
          </p:cNvPr>
          <p:cNvSpPr/>
          <p:nvPr/>
        </p:nvSpPr>
        <p:spPr>
          <a:xfrm>
            <a:off x="6555515" y="1839476"/>
            <a:ext cx="5385474" cy="837402"/>
          </a:xfrm>
          <a:prstGeom prst="rect">
            <a:avLst/>
          </a:prstGeom>
          <a:no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7338" algn="ctr"/>
            <a:r>
              <a:rPr lang="en-US" sz="1800" b="1">
                <a:solidFill>
                  <a:schemeClr val="tx1"/>
                </a:solidFill>
                <a:latin typeface="Arial" panose="020B0604020202020204" pitchFamily="34" charset="0"/>
                <a:cs typeface="Arial" panose="020B0604020202020204" pitchFamily="34" charset="0"/>
              </a:rPr>
              <a:t>Warehouse Tracking Systems</a:t>
            </a:r>
          </a:p>
        </p:txBody>
      </p:sp>
      <p:sp>
        <p:nvSpPr>
          <p:cNvPr id="24" name="Wave 23">
            <a:extLst>
              <a:ext uri="{FF2B5EF4-FFF2-40B4-BE49-F238E27FC236}">
                <a16:creationId xmlns:a16="http://schemas.microsoft.com/office/drawing/2014/main" id="{9EDB5763-3B7B-9AE3-647C-9BC735B078C7}"/>
              </a:ext>
            </a:extLst>
          </p:cNvPr>
          <p:cNvSpPr/>
          <p:nvPr/>
        </p:nvSpPr>
        <p:spPr>
          <a:xfrm>
            <a:off x="6347779" y="3129474"/>
            <a:ext cx="1655242" cy="759397"/>
          </a:xfrm>
          <a:prstGeom prst="wave">
            <a:avLst/>
          </a:prstGeom>
          <a:solidFill>
            <a:srgbClr val="FFFF00"/>
          </a:solidFill>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NEW</a:t>
            </a:r>
          </a:p>
        </p:txBody>
      </p:sp>
      <p:sp>
        <p:nvSpPr>
          <p:cNvPr id="25" name="Flowchart: Process 24">
            <a:extLst>
              <a:ext uri="{FF2B5EF4-FFF2-40B4-BE49-F238E27FC236}">
                <a16:creationId xmlns:a16="http://schemas.microsoft.com/office/drawing/2014/main" id="{47AE46C3-3B40-68EB-A434-686E26BD50CC}"/>
              </a:ext>
            </a:extLst>
          </p:cNvPr>
          <p:cNvSpPr/>
          <p:nvPr/>
        </p:nvSpPr>
        <p:spPr>
          <a:xfrm>
            <a:off x="4382179" y="1854893"/>
            <a:ext cx="1081070" cy="389596"/>
          </a:xfrm>
          <a:prstGeom prst="flowChartProcess">
            <a:avLst/>
          </a:prstGeom>
          <a:solidFill>
            <a:srgbClr val="7030A0"/>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cs typeface="Arial" panose="020B0604020202020204" pitchFamily="34" charset="0"/>
              </a:rPr>
              <a:t>OLD</a:t>
            </a:r>
          </a:p>
        </p:txBody>
      </p:sp>
      <p:sp>
        <p:nvSpPr>
          <p:cNvPr id="20" name="Arrow: Striped Right 19">
            <a:extLst>
              <a:ext uri="{FF2B5EF4-FFF2-40B4-BE49-F238E27FC236}">
                <a16:creationId xmlns:a16="http://schemas.microsoft.com/office/drawing/2014/main" id="{6E8CE13F-29C2-0B18-EE8E-3F7B36C2F88B}"/>
              </a:ext>
            </a:extLst>
          </p:cNvPr>
          <p:cNvSpPr/>
          <p:nvPr/>
        </p:nvSpPr>
        <p:spPr>
          <a:xfrm rot="873719">
            <a:off x="4826955" y="3424535"/>
            <a:ext cx="2034533" cy="1230926"/>
          </a:xfrm>
          <a:prstGeom prst="stripedRightArrow">
            <a:avLst/>
          </a:prstGeom>
          <a:solidFill>
            <a:schemeClr val="accent2"/>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a:extLst>
              <a:ext uri="{FF2B5EF4-FFF2-40B4-BE49-F238E27FC236}">
                <a16:creationId xmlns:a16="http://schemas.microsoft.com/office/drawing/2014/main" id="{E361FE17-935B-E1AB-EFF0-3F227B1D8F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7439" b="28162"/>
          <a:stretch/>
        </p:blipFill>
        <p:spPr bwMode="auto">
          <a:xfrm>
            <a:off x="552929" y="2823261"/>
            <a:ext cx="4923513" cy="135401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DA5489C-EAFE-375D-E937-B82621D6442D}"/>
              </a:ext>
            </a:extLst>
          </p:cNvPr>
          <p:cNvSpPr/>
          <p:nvPr/>
        </p:nvSpPr>
        <p:spPr>
          <a:xfrm>
            <a:off x="239453" y="4399470"/>
            <a:ext cx="5584635" cy="1702922"/>
          </a:xfrm>
          <a:prstGeom prst="roundRect">
            <a:avLst/>
          </a:prstGeom>
          <a:solidFill>
            <a:schemeClr val="accent4"/>
          </a:solidFill>
          <a:ln w="28575" cap="flat" cmpd="sng" algn="ctr">
            <a:solidFill>
              <a:schemeClr val="tx1"/>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112713" algn="ctr">
              <a:tabLst>
                <a:tab pos="112713" algn="l"/>
              </a:tabLst>
            </a:pPr>
            <a:r>
              <a:rPr lang="en-US" sz="2800" b="1">
                <a:solidFill>
                  <a:schemeClr val="tx1"/>
                </a:solidFill>
                <a:latin typeface="Arial" panose="020B0604020202020204" pitchFamily="34" charset="0"/>
                <a:cs typeface="Arial" panose="020B0604020202020204" pitchFamily="34" charset="0"/>
              </a:rPr>
              <a:t>Summary of Commodities by Storage Type now in Warehouse Tracking Systems</a:t>
            </a:r>
          </a:p>
        </p:txBody>
      </p:sp>
      <p:pic>
        <p:nvPicPr>
          <p:cNvPr id="8194" name="Picture 2">
            <a:extLst>
              <a:ext uri="{FF2B5EF4-FFF2-40B4-BE49-F238E27FC236}">
                <a16:creationId xmlns:a16="http://schemas.microsoft.com/office/drawing/2014/main" id="{BFA9769D-FA66-3125-F5D4-D9A967A203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577" r="50402" b="81137"/>
          <a:stretch/>
        </p:blipFill>
        <p:spPr bwMode="auto">
          <a:xfrm>
            <a:off x="662470" y="2862695"/>
            <a:ext cx="2995745" cy="2237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52C2E390-76ED-865D-0715-E5F25CDC5E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38" r="17572" b="13072"/>
          <a:stretch/>
        </p:blipFill>
        <p:spPr bwMode="auto">
          <a:xfrm>
            <a:off x="592334" y="2844403"/>
            <a:ext cx="4878599" cy="12688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1BD2695-DAD3-8403-B10D-6F8004A0EEFB}"/>
              </a:ext>
            </a:extLst>
          </p:cNvPr>
          <p:cNvSpPr/>
          <p:nvPr/>
        </p:nvSpPr>
        <p:spPr>
          <a:xfrm>
            <a:off x="544384" y="2799788"/>
            <a:ext cx="3058794" cy="31259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C0C0C"/>
              </a:solidFill>
            </a:endParaRPr>
          </a:p>
        </p:txBody>
      </p:sp>
    </p:spTree>
    <p:extLst>
      <p:ext uri="{BB962C8B-B14F-4D97-AF65-F5344CB8AC3E}">
        <p14:creationId xmlns:p14="http://schemas.microsoft.com/office/powerpoint/2010/main" val="1913100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07</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08670" y="4041086"/>
            <a:ext cx="9596718" cy="1555144"/>
          </a:xfrm>
        </p:spPr>
        <p:txBody>
          <a:bodyPr lIns="91440" tIns="45720" rIns="91440" bIns="45720" anchor="t"/>
          <a:lstStyle/>
          <a:p>
            <a:r>
              <a:rPr lang="en-US" sz="6000" dirty="0">
                <a:latin typeface="Arial Black"/>
                <a:cs typeface="Arial"/>
              </a:rPr>
              <a:t>FSMC / CO-OP </a:t>
            </a:r>
            <a:endParaRPr lang="en-US" sz="6000" dirty="0"/>
          </a:p>
          <a:p>
            <a:r>
              <a:rPr lang="en-US" sz="6000" dirty="0">
                <a:latin typeface="Arial Black"/>
                <a:cs typeface="Arial"/>
              </a:rPr>
              <a:t>WBSCM ACCESS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25</a:t>
            </a:fld>
            <a:endParaRPr lang="en-US"/>
          </a:p>
        </p:txBody>
      </p:sp>
    </p:spTree>
    <p:extLst>
      <p:ext uri="{BB962C8B-B14F-4D97-AF65-F5344CB8AC3E}">
        <p14:creationId xmlns:p14="http://schemas.microsoft.com/office/powerpoint/2010/main" val="1009693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151186"/>
            <a:ext cx="11413370" cy="1349344"/>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WBSCM Access: </a:t>
            </a:r>
            <a:br>
              <a:rPr lang="en-US" sz="4400">
                <a:solidFill>
                  <a:schemeClr val="accent6">
                    <a:lumMod val="75000"/>
                  </a:schemeClr>
                </a:solidFill>
                <a:latin typeface="Arial"/>
                <a:cs typeface="Arial"/>
              </a:rPr>
            </a:br>
            <a:r>
              <a:rPr lang="en-US" sz="4400">
                <a:solidFill>
                  <a:schemeClr val="accent6">
                    <a:lumMod val="75000"/>
                  </a:schemeClr>
                </a:solidFill>
                <a:latin typeface="Arial"/>
                <a:cs typeface="Arial"/>
              </a:rPr>
              <a:t>FSMCs and Co-ops</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pic>
        <p:nvPicPr>
          <p:cNvPr id="1026" name="Picture 2">
            <a:extLst>
              <a:ext uri="{FF2B5EF4-FFF2-40B4-BE49-F238E27FC236}">
                <a16:creationId xmlns:a16="http://schemas.microsoft.com/office/drawing/2014/main" id="{C84862EE-C1E4-B29D-64F0-C32A04760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89" y="2187473"/>
            <a:ext cx="1092528" cy="78662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913CE23-85EF-F881-F428-74F7E2BA2A7F}"/>
              </a:ext>
            </a:extLst>
          </p:cNvPr>
          <p:cNvSpPr/>
          <p:nvPr/>
        </p:nvSpPr>
        <p:spPr>
          <a:xfrm>
            <a:off x="1337517" y="2281722"/>
            <a:ext cx="10520532" cy="598122"/>
          </a:xfrm>
          <a:prstGeom prst="rect">
            <a:avLst/>
          </a:prstGeom>
          <a:solidFill>
            <a:srgbClr val="FFC000"/>
          </a:solidFill>
          <a:ln w="28575" cap="flat" cmpd="sng" algn="ctr">
            <a:solidFill>
              <a:srgbClr val="ED7D31">
                <a:shade val="15000"/>
              </a:srgbClr>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r>
              <a:rPr lang="en-US" sz="2400" b="1">
                <a:solidFill>
                  <a:sysClr val="windowText" lastClr="000000"/>
                </a:solidFill>
                <a:latin typeface="Arial" panose="020B0604020202020204" pitchFamily="34" charset="0"/>
                <a:cs typeface="Arial" panose="020B0604020202020204" pitchFamily="34" charset="0"/>
              </a:rPr>
              <a:t>Can FSMCs/Co-Ops be given access to WBSCM?</a:t>
            </a:r>
          </a:p>
        </p:txBody>
      </p:sp>
      <p:sp>
        <p:nvSpPr>
          <p:cNvPr id="17" name="Speech Bubble: Rectangle 7">
            <a:extLst>
              <a:ext uri="{FF2B5EF4-FFF2-40B4-BE49-F238E27FC236}">
                <a16:creationId xmlns:a16="http://schemas.microsoft.com/office/drawing/2014/main" id="{1534E68D-6911-114E-EBF0-92F67DA47664}"/>
              </a:ext>
            </a:extLst>
          </p:cNvPr>
          <p:cNvSpPr/>
          <p:nvPr/>
        </p:nvSpPr>
        <p:spPr>
          <a:xfrm>
            <a:off x="599090" y="4390851"/>
            <a:ext cx="11258959" cy="1065128"/>
          </a:xfrm>
          <a:prstGeom prst="rect">
            <a:avLst/>
          </a:prstGeom>
          <a:solidFill>
            <a:srgbClr val="FFF9E7"/>
          </a:solidFill>
          <a:ln w="12700" cap="flat" cmpd="sng" algn="ctr">
            <a:solidFill>
              <a:srgbClr val="4472C4">
                <a:shade val="15000"/>
              </a:srgbClr>
            </a:solidFill>
            <a:prstDash val="solid"/>
            <a:miter lim="800000"/>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2880" tIns="274320" rIns="91440" bIns="45720"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5750" indent="-285750">
              <a:buClr>
                <a:schemeClr val="accent5">
                  <a:lumMod val="50000"/>
                </a:schemeClr>
              </a:buClr>
              <a:buFont typeface="Wingdings" panose="05000000000000000000" pitchFamily="2" charset="2"/>
              <a:buChar char="Ø"/>
            </a:pPr>
            <a:r>
              <a:rPr lang="en-US" sz="1800">
                <a:solidFill>
                  <a:schemeClr val="tx1"/>
                </a:solidFill>
                <a:latin typeface="Arial"/>
                <a:cs typeface="Arial"/>
              </a:rPr>
              <a:t>Anyone that does not directly work for a Recipient Agency responsible for a WBSCM account is considered a high security and audit risk.</a:t>
            </a:r>
            <a:endParaRPr lang="en-US" sz="1800">
              <a:solidFill>
                <a:schemeClr val="tx1"/>
              </a:solidFill>
              <a:ea typeface="Calibri"/>
              <a:cs typeface="Calibri"/>
            </a:endParaRPr>
          </a:p>
        </p:txBody>
      </p:sp>
      <p:sp>
        <p:nvSpPr>
          <p:cNvPr id="18" name="Speech Bubble: Rectangle 7">
            <a:extLst>
              <a:ext uri="{FF2B5EF4-FFF2-40B4-BE49-F238E27FC236}">
                <a16:creationId xmlns:a16="http://schemas.microsoft.com/office/drawing/2014/main" id="{32141383-A82B-11AE-2320-3CC7E0405441}"/>
              </a:ext>
            </a:extLst>
          </p:cNvPr>
          <p:cNvSpPr/>
          <p:nvPr/>
        </p:nvSpPr>
        <p:spPr>
          <a:xfrm>
            <a:off x="444679" y="3262633"/>
            <a:ext cx="11413370" cy="1065128"/>
          </a:xfrm>
          <a:custGeom>
            <a:avLst/>
            <a:gdLst>
              <a:gd name="connsiteX0" fmla="*/ 0 w 7315200"/>
              <a:gd name="connsiteY0" fmla="*/ 0 h 649939"/>
              <a:gd name="connsiteX1" fmla="*/ 1219200 w 7315200"/>
              <a:gd name="connsiteY1" fmla="*/ 0 h 649939"/>
              <a:gd name="connsiteX2" fmla="*/ 1219200 w 7315200"/>
              <a:gd name="connsiteY2" fmla="*/ 0 h 649939"/>
              <a:gd name="connsiteX3" fmla="*/ 3048000 w 7315200"/>
              <a:gd name="connsiteY3" fmla="*/ 0 h 649939"/>
              <a:gd name="connsiteX4" fmla="*/ 7315200 w 7315200"/>
              <a:gd name="connsiteY4" fmla="*/ 0 h 649939"/>
              <a:gd name="connsiteX5" fmla="*/ 7315200 w 7315200"/>
              <a:gd name="connsiteY5" fmla="*/ 379131 h 649939"/>
              <a:gd name="connsiteX6" fmla="*/ 7315200 w 7315200"/>
              <a:gd name="connsiteY6" fmla="*/ 379131 h 649939"/>
              <a:gd name="connsiteX7" fmla="*/ 7315200 w 7315200"/>
              <a:gd name="connsiteY7" fmla="*/ 541616 h 649939"/>
              <a:gd name="connsiteX8" fmla="*/ 7315200 w 7315200"/>
              <a:gd name="connsiteY8" fmla="*/ 649939 h 649939"/>
              <a:gd name="connsiteX9" fmla="*/ 3048000 w 7315200"/>
              <a:gd name="connsiteY9" fmla="*/ 649939 h 649939"/>
              <a:gd name="connsiteX10" fmla="*/ 2205825 w 7315200"/>
              <a:gd name="connsiteY10" fmla="*/ 1272600 h 649939"/>
              <a:gd name="connsiteX11" fmla="*/ 1219200 w 7315200"/>
              <a:gd name="connsiteY11" fmla="*/ 649939 h 649939"/>
              <a:gd name="connsiteX12" fmla="*/ 0 w 7315200"/>
              <a:gd name="connsiteY12" fmla="*/ 649939 h 649939"/>
              <a:gd name="connsiteX13" fmla="*/ 0 w 7315200"/>
              <a:gd name="connsiteY13" fmla="*/ 541616 h 649939"/>
              <a:gd name="connsiteX14" fmla="*/ 0 w 7315200"/>
              <a:gd name="connsiteY14" fmla="*/ 379131 h 649939"/>
              <a:gd name="connsiteX15" fmla="*/ 0 w 7315200"/>
              <a:gd name="connsiteY15" fmla="*/ 379131 h 649939"/>
              <a:gd name="connsiteX16" fmla="*/ 0 w 7315200"/>
              <a:gd name="connsiteY16" fmla="*/ 0 h 649939"/>
              <a:gd name="connsiteX0" fmla="*/ 0 w 7315200"/>
              <a:gd name="connsiteY0" fmla="*/ 0 h 1272600"/>
              <a:gd name="connsiteX1" fmla="*/ 1219200 w 7315200"/>
              <a:gd name="connsiteY1" fmla="*/ 0 h 1272600"/>
              <a:gd name="connsiteX2" fmla="*/ 1219200 w 7315200"/>
              <a:gd name="connsiteY2" fmla="*/ 0 h 1272600"/>
              <a:gd name="connsiteX3" fmla="*/ 3048000 w 7315200"/>
              <a:gd name="connsiteY3" fmla="*/ 0 h 1272600"/>
              <a:gd name="connsiteX4" fmla="*/ 7315200 w 7315200"/>
              <a:gd name="connsiteY4" fmla="*/ 0 h 1272600"/>
              <a:gd name="connsiteX5" fmla="*/ 7315200 w 7315200"/>
              <a:gd name="connsiteY5" fmla="*/ 379131 h 1272600"/>
              <a:gd name="connsiteX6" fmla="*/ 7315200 w 7315200"/>
              <a:gd name="connsiteY6" fmla="*/ 379131 h 1272600"/>
              <a:gd name="connsiteX7" fmla="*/ 7315200 w 7315200"/>
              <a:gd name="connsiteY7" fmla="*/ 541616 h 1272600"/>
              <a:gd name="connsiteX8" fmla="*/ 7315200 w 7315200"/>
              <a:gd name="connsiteY8" fmla="*/ 649939 h 1272600"/>
              <a:gd name="connsiteX9" fmla="*/ 3048000 w 7315200"/>
              <a:gd name="connsiteY9" fmla="*/ 649939 h 1272600"/>
              <a:gd name="connsiteX10" fmla="*/ 2205825 w 7315200"/>
              <a:gd name="connsiteY10" fmla="*/ 1272600 h 1272600"/>
              <a:gd name="connsiteX11" fmla="*/ 437147 w 7315200"/>
              <a:gd name="connsiteY11" fmla="*/ 625876 h 1272600"/>
              <a:gd name="connsiteX12" fmla="*/ 0 w 7315200"/>
              <a:gd name="connsiteY12" fmla="*/ 649939 h 1272600"/>
              <a:gd name="connsiteX13" fmla="*/ 0 w 7315200"/>
              <a:gd name="connsiteY13" fmla="*/ 541616 h 1272600"/>
              <a:gd name="connsiteX14" fmla="*/ 0 w 7315200"/>
              <a:gd name="connsiteY14" fmla="*/ 379131 h 1272600"/>
              <a:gd name="connsiteX15" fmla="*/ 0 w 7315200"/>
              <a:gd name="connsiteY15" fmla="*/ 379131 h 1272600"/>
              <a:gd name="connsiteX16" fmla="*/ 0 w 7315200"/>
              <a:gd name="connsiteY16" fmla="*/ 0 h 1272600"/>
              <a:gd name="connsiteX0" fmla="*/ 0 w 7315200"/>
              <a:gd name="connsiteY0" fmla="*/ 0 h 1272600"/>
              <a:gd name="connsiteX1" fmla="*/ 1219200 w 7315200"/>
              <a:gd name="connsiteY1" fmla="*/ 0 h 1272600"/>
              <a:gd name="connsiteX2" fmla="*/ 1219200 w 7315200"/>
              <a:gd name="connsiteY2" fmla="*/ 0 h 1272600"/>
              <a:gd name="connsiteX3" fmla="*/ 3048000 w 7315200"/>
              <a:gd name="connsiteY3" fmla="*/ 0 h 1272600"/>
              <a:gd name="connsiteX4" fmla="*/ 7315200 w 7315200"/>
              <a:gd name="connsiteY4" fmla="*/ 0 h 1272600"/>
              <a:gd name="connsiteX5" fmla="*/ 7315200 w 7315200"/>
              <a:gd name="connsiteY5" fmla="*/ 379131 h 1272600"/>
              <a:gd name="connsiteX6" fmla="*/ 7315200 w 7315200"/>
              <a:gd name="connsiteY6" fmla="*/ 379131 h 1272600"/>
              <a:gd name="connsiteX7" fmla="*/ 7315200 w 7315200"/>
              <a:gd name="connsiteY7" fmla="*/ 541616 h 1272600"/>
              <a:gd name="connsiteX8" fmla="*/ 7315200 w 7315200"/>
              <a:gd name="connsiteY8" fmla="*/ 649939 h 1272600"/>
              <a:gd name="connsiteX9" fmla="*/ 1303421 w 7315200"/>
              <a:gd name="connsiteY9" fmla="*/ 613844 h 1272600"/>
              <a:gd name="connsiteX10" fmla="*/ 2205825 w 7315200"/>
              <a:gd name="connsiteY10" fmla="*/ 1272600 h 1272600"/>
              <a:gd name="connsiteX11" fmla="*/ 437147 w 7315200"/>
              <a:gd name="connsiteY11" fmla="*/ 625876 h 1272600"/>
              <a:gd name="connsiteX12" fmla="*/ 0 w 7315200"/>
              <a:gd name="connsiteY12" fmla="*/ 649939 h 1272600"/>
              <a:gd name="connsiteX13" fmla="*/ 0 w 7315200"/>
              <a:gd name="connsiteY13" fmla="*/ 541616 h 1272600"/>
              <a:gd name="connsiteX14" fmla="*/ 0 w 7315200"/>
              <a:gd name="connsiteY14" fmla="*/ 379131 h 1272600"/>
              <a:gd name="connsiteX15" fmla="*/ 0 w 7315200"/>
              <a:gd name="connsiteY15" fmla="*/ 379131 h 1272600"/>
              <a:gd name="connsiteX16" fmla="*/ 0 w 7315200"/>
              <a:gd name="connsiteY16" fmla="*/ 0 h 1272600"/>
              <a:gd name="connsiteX0" fmla="*/ 0 w 7315200"/>
              <a:gd name="connsiteY0" fmla="*/ 0 h 935715"/>
              <a:gd name="connsiteX1" fmla="*/ 1219200 w 7315200"/>
              <a:gd name="connsiteY1" fmla="*/ 0 h 935715"/>
              <a:gd name="connsiteX2" fmla="*/ 1219200 w 7315200"/>
              <a:gd name="connsiteY2" fmla="*/ 0 h 935715"/>
              <a:gd name="connsiteX3" fmla="*/ 3048000 w 7315200"/>
              <a:gd name="connsiteY3" fmla="*/ 0 h 935715"/>
              <a:gd name="connsiteX4" fmla="*/ 7315200 w 7315200"/>
              <a:gd name="connsiteY4" fmla="*/ 0 h 935715"/>
              <a:gd name="connsiteX5" fmla="*/ 7315200 w 7315200"/>
              <a:gd name="connsiteY5" fmla="*/ 379131 h 935715"/>
              <a:gd name="connsiteX6" fmla="*/ 7315200 w 7315200"/>
              <a:gd name="connsiteY6" fmla="*/ 379131 h 935715"/>
              <a:gd name="connsiteX7" fmla="*/ 7315200 w 7315200"/>
              <a:gd name="connsiteY7" fmla="*/ 541616 h 935715"/>
              <a:gd name="connsiteX8" fmla="*/ 7315200 w 7315200"/>
              <a:gd name="connsiteY8" fmla="*/ 649939 h 935715"/>
              <a:gd name="connsiteX9" fmla="*/ 1303421 w 7315200"/>
              <a:gd name="connsiteY9" fmla="*/ 613844 h 935715"/>
              <a:gd name="connsiteX10" fmla="*/ 882352 w 7315200"/>
              <a:gd name="connsiteY10" fmla="*/ 935715 h 935715"/>
              <a:gd name="connsiteX11" fmla="*/ 437147 w 7315200"/>
              <a:gd name="connsiteY11" fmla="*/ 625876 h 935715"/>
              <a:gd name="connsiteX12" fmla="*/ 0 w 7315200"/>
              <a:gd name="connsiteY12" fmla="*/ 649939 h 935715"/>
              <a:gd name="connsiteX13" fmla="*/ 0 w 7315200"/>
              <a:gd name="connsiteY13" fmla="*/ 541616 h 935715"/>
              <a:gd name="connsiteX14" fmla="*/ 0 w 7315200"/>
              <a:gd name="connsiteY14" fmla="*/ 379131 h 935715"/>
              <a:gd name="connsiteX15" fmla="*/ 0 w 7315200"/>
              <a:gd name="connsiteY15" fmla="*/ 379131 h 935715"/>
              <a:gd name="connsiteX16" fmla="*/ 0 w 7315200"/>
              <a:gd name="connsiteY16" fmla="*/ 0 h 935715"/>
              <a:gd name="connsiteX0" fmla="*/ 0 w 7315200"/>
              <a:gd name="connsiteY0" fmla="*/ 0 h 935715"/>
              <a:gd name="connsiteX1" fmla="*/ 1219200 w 7315200"/>
              <a:gd name="connsiteY1" fmla="*/ 0 h 935715"/>
              <a:gd name="connsiteX2" fmla="*/ 1219200 w 7315200"/>
              <a:gd name="connsiteY2" fmla="*/ 0 h 935715"/>
              <a:gd name="connsiteX3" fmla="*/ 3048000 w 7315200"/>
              <a:gd name="connsiteY3" fmla="*/ 0 h 935715"/>
              <a:gd name="connsiteX4" fmla="*/ 7315200 w 7315200"/>
              <a:gd name="connsiteY4" fmla="*/ 0 h 935715"/>
              <a:gd name="connsiteX5" fmla="*/ 7315200 w 7315200"/>
              <a:gd name="connsiteY5" fmla="*/ 379131 h 935715"/>
              <a:gd name="connsiteX6" fmla="*/ 7315200 w 7315200"/>
              <a:gd name="connsiteY6" fmla="*/ 379131 h 935715"/>
              <a:gd name="connsiteX7" fmla="*/ 7315200 w 7315200"/>
              <a:gd name="connsiteY7" fmla="*/ 541616 h 935715"/>
              <a:gd name="connsiteX8" fmla="*/ 7315200 w 7315200"/>
              <a:gd name="connsiteY8" fmla="*/ 649939 h 935715"/>
              <a:gd name="connsiteX9" fmla="*/ 1303421 w 7315200"/>
              <a:gd name="connsiteY9" fmla="*/ 613844 h 935715"/>
              <a:gd name="connsiteX10" fmla="*/ 882352 w 7315200"/>
              <a:gd name="connsiteY10" fmla="*/ 935715 h 935715"/>
              <a:gd name="connsiteX11" fmla="*/ 237362 w 7315200"/>
              <a:gd name="connsiteY11" fmla="*/ 611835 h 935715"/>
              <a:gd name="connsiteX12" fmla="*/ 0 w 7315200"/>
              <a:gd name="connsiteY12" fmla="*/ 649939 h 935715"/>
              <a:gd name="connsiteX13" fmla="*/ 0 w 7315200"/>
              <a:gd name="connsiteY13" fmla="*/ 541616 h 935715"/>
              <a:gd name="connsiteX14" fmla="*/ 0 w 7315200"/>
              <a:gd name="connsiteY14" fmla="*/ 379131 h 935715"/>
              <a:gd name="connsiteX15" fmla="*/ 0 w 7315200"/>
              <a:gd name="connsiteY15" fmla="*/ 379131 h 935715"/>
              <a:gd name="connsiteX16" fmla="*/ 0 w 7315200"/>
              <a:gd name="connsiteY16" fmla="*/ 0 h 935715"/>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1303421 w 7315200"/>
              <a:gd name="connsiteY9" fmla="*/ 613844 h 949756"/>
              <a:gd name="connsiteX10" fmla="*/ 428994 w 7315200"/>
              <a:gd name="connsiteY10" fmla="*/ 949756 h 949756"/>
              <a:gd name="connsiteX11" fmla="*/ 237362 w 7315200"/>
              <a:gd name="connsiteY11" fmla="*/ 611835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681014 w 7315200"/>
              <a:gd name="connsiteY9" fmla="*/ 627885 h 949756"/>
              <a:gd name="connsiteX10" fmla="*/ 428994 w 7315200"/>
              <a:gd name="connsiteY10" fmla="*/ 949756 h 949756"/>
              <a:gd name="connsiteX11" fmla="*/ 237362 w 7315200"/>
              <a:gd name="connsiteY11" fmla="*/ 611835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681014 w 7315200"/>
              <a:gd name="connsiteY9" fmla="*/ 627885 h 949756"/>
              <a:gd name="connsiteX10" fmla="*/ 428994 w 7315200"/>
              <a:gd name="connsiteY10" fmla="*/ 949756 h 949756"/>
              <a:gd name="connsiteX11" fmla="*/ 23736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80161 w 7315200"/>
              <a:gd name="connsiteY9" fmla="*/ 615598 h 949756"/>
              <a:gd name="connsiteX10" fmla="*/ 428994 w 7315200"/>
              <a:gd name="connsiteY10" fmla="*/ 949756 h 949756"/>
              <a:gd name="connsiteX11" fmla="*/ 23736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465287 w 7315200"/>
              <a:gd name="connsiteY9" fmla="*/ 607201 h 949756"/>
              <a:gd name="connsiteX10" fmla="*/ 428994 w 7315200"/>
              <a:gd name="connsiteY10" fmla="*/ 949756 h 949756"/>
              <a:gd name="connsiteX11" fmla="*/ 23736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465287 w 7315200"/>
              <a:gd name="connsiteY9" fmla="*/ 607201 h 949756"/>
              <a:gd name="connsiteX10" fmla="*/ 428994 w 7315200"/>
              <a:gd name="connsiteY10" fmla="*/ 949756 h 949756"/>
              <a:gd name="connsiteX11" fmla="*/ 35683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26879 w 7315200"/>
              <a:gd name="connsiteY9" fmla="*/ 607201 h 949756"/>
              <a:gd name="connsiteX10" fmla="*/ 428994 w 7315200"/>
              <a:gd name="connsiteY10" fmla="*/ 949756 h 949756"/>
              <a:gd name="connsiteX11" fmla="*/ 35683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22142 w 7315200"/>
              <a:gd name="connsiteY9" fmla="*/ 641833 h 949756"/>
              <a:gd name="connsiteX10" fmla="*/ 428994 w 7315200"/>
              <a:gd name="connsiteY10" fmla="*/ 949756 h 949756"/>
              <a:gd name="connsiteX11" fmla="*/ 35683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22142 w 7315200"/>
              <a:gd name="connsiteY9" fmla="*/ 641833 h 949756"/>
              <a:gd name="connsiteX10" fmla="*/ 428994 w 7315200"/>
              <a:gd name="connsiteY10" fmla="*/ 949756 h 949756"/>
              <a:gd name="connsiteX11" fmla="*/ 286493 w 7315200"/>
              <a:gd name="connsiteY11" fmla="*/ 65787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67359 w 7315200"/>
              <a:gd name="connsiteY9" fmla="*/ 641833 h 949756"/>
              <a:gd name="connsiteX10" fmla="*/ 428994 w 7315200"/>
              <a:gd name="connsiteY10" fmla="*/ 949756 h 949756"/>
              <a:gd name="connsiteX11" fmla="*/ 286493 w 7315200"/>
              <a:gd name="connsiteY11" fmla="*/ 65787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15200" h="949756">
                <a:moveTo>
                  <a:pt x="0" y="0"/>
                </a:moveTo>
                <a:lnTo>
                  <a:pt x="1219200" y="0"/>
                </a:lnTo>
                <a:lnTo>
                  <a:pt x="1219200" y="0"/>
                </a:lnTo>
                <a:lnTo>
                  <a:pt x="3048000" y="0"/>
                </a:lnTo>
                <a:lnTo>
                  <a:pt x="7315200" y="0"/>
                </a:lnTo>
                <a:lnTo>
                  <a:pt x="7315200" y="379131"/>
                </a:lnTo>
                <a:lnTo>
                  <a:pt x="7315200" y="379131"/>
                </a:lnTo>
                <a:lnTo>
                  <a:pt x="7315200" y="541616"/>
                </a:lnTo>
                <a:lnTo>
                  <a:pt x="7315200" y="649939"/>
                </a:lnTo>
                <a:lnTo>
                  <a:pt x="567359" y="641833"/>
                </a:lnTo>
                <a:lnTo>
                  <a:pt x="428994" y="949756"/>
                </a:lnTo>
                <a:lnTo>
                  <a:pt x="286493" y="657873"/>
                </a:lnTo>
                <a:lnTo>
                  <a:pt x="0" y="649939"/>
                </a:lnTo>
                <a:lnTo>
                  <a:pt x="0" y="541616"/>
                </a:lnTo>
                <a:lnTo>
                  <a:pt x="0" y="379131"/>
                </a:lnTo>
                <a:lnTo>
                  <a:pt x="0" y="379131"/>
                </a:lnTo>
                <a:lnTo>
                  <a:pt x="0" y="0"/>
                </a:lnTo>
                <a:close/>
              </a:path>
            </a:pathLst>
          </a:custGeom>
          <a:solidFill>
            <a:srgbClr val="F3F6FB"/>
          </a:solidFill>
          <a:ln w="12700" cap="flat" cmpd="sng" algn="ctr">
            <a:solidFill>
              <a:srgbClr val="4472C4">
                <a:shade val="15000"/>
              </a:srgbClr>
            </a:solidFill>
            <a:prstDash val="solid"/>
            <a:miter lim="800000"/>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2880" tIns="274320" rIns="91440" bIns="45720"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marL="285750" indent="-285750">
              <a:buClr>
                <a:schemeClr val="accent5">
                  <a:lumMod val="50000"/>
                </a:schemeClr>
              </a:buClr>
              <a:buFont typeface="Wingdings" panose="05000000000000000000" pitchFamily="2" charset="2"/>
              <a:buChar char="Ø"/>
            </a:pPr>
            <a:r>
              <a:rPr lang="en-US" sz="1800">
                <a:solidFill>
                  <a:schemeClr val="tx1"/>
                </a:solidFill>
                <a:latin typeface="Arial"/>
                <a:cs typeface="Arial"/>
              </a:rPr>
              <a:t>No, TDA is not providing access as WBSCM is considered a type of “bank account”.</a:t>
            </a:r>
          </a:p>
        </p:txBody>
      </p:sp>
    </p:spTree>
    <p:extLst>
      <p:ext uri="{BB962C8B-B14F-4D97-AF65-F5344CB8AC3E}">
        <p14:creationId xmlns:p14="http://schemas.microsoft.com/office/powerpoint/2010/main" val="601111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44679" y="151186"/>
            <a:ext cx="11413370" cy="1349344"/>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a:solidFill>
                  <a:schemeClr val="accent6">
                    <a:lumMod val="75000"/>
                  </a:schemeClr>
                </a:solidFill>
                <a:latin typeface="Arial"/>
                <a:cs typeface="Arial"/>
              </a:rPr>
              <a:t>WBSCM Access: </a:t>
            </a:r>
            <a:br>
              <a:rPr lang="en-US" sz="4400">
                <a:solidFill>
                  <a:schemeClr val="accent6">
                    <a:lumMod val="75000"/>
                  </a:schemeClr>
                </a:solidFill>
                <a:latin typeface="Arial"/>
                <a:cs typeface="Arial"/>
              </a:rPr>
            </a:br>
            <a:r>
              <a:rPr lang="en-US" sz="4400">
                <a:solidFill>
                  <a:schemeClr val="accent6">
                    <a:lumMod val="75000"/>
                  </a:schemeClr>
                </a:solidFill>
                <a:latin typeface="Arial"/>
                <a:cs typeface="Arial"/>
              </a:rPr>
              <a:t>FSMCs and Co-ops</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4" name="Rectangle 3">
            <a:extLst>
              <a:ext uri="{FF2B5EF4-FFF2-40B4-BE49-F238E27FC236}">
                <a16:creationId xmlns:a16="http://schemas.microsoft.com/office/drawing/2014/main" id="{5913CE23-85EF-F881-F428-74F7E2BA2A7F}"/>
              </a:ext>
            </a:extLst>
          </p:cNvPr>
          <p:cNvSpPr/>
          <p:nvPr/>
        </p:nvSpPr>
        <p:spPr>
          <a:xfrm>
            <a:off x="1427488" y="1670241"/>
            <a:ext cx="10430561" cy="598122"/>
          </a:xfrm>
          <a:prstGeom prst="rect">
            <a:avLst/>
          </a:prstGeom>
          <a:solidFill>
            <a:srgbClr val="FFC000"/>
          </a:solidFill>
          <a:ln w="28575" cap="flat" cmpd="sng" algn="ctr">
            <a:solidFill>
              <a:srgbClr val="ED7D31">
                <a:shade val="15000"/>
              </a:srgbClr>
            </a:solidFill>
            <a:prstDash val="solid"/>
            <a:miter lim="800000"/>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r>
              <a:rPr lang="en-US" sz="2400" b="1" i="0" u="none" strike="noStrike">
                <a:solidFill>
                  <a:srgbClr val="000000"/>
                </a:solidFill>
                <a:effectLst/>
                <a:latin typeface="Arial" panose="020B0604020202020204" pitchFamily="34" charset="0"/>
              </a:rPr>
              <a:t>Can FSMCs or Co-Op Coordinators have View Only access?</a:t>
            </a:r>
            <a:r>
              <a:rPr lang="en-US" sz="2400" b="0" i="0">
                <a:solidFill>
                  <a:srgbClr val="000000"/>
                </a:solidFill>
                <a:effectLst/>
                <a:latin typeface="Arial" panose="020B0604020202020204" pitchFamily="34" charset="0"/>
              </a:rPr>
              <a:t>​</a:t>
            </a:r>
            <a:endParaRPr lang="en-US" sz="2400" b="1">
              <a:solidFill>
                <a:sysClr val="windowText" lastClr="000000"/>
              </a:solidFill>
              <a:latin typeface="Arial" panose="020B0604020202020204" pitchFamily="34" charset="0"/>
              <a:cs typeface="Arial" panose="020B0604020202020204" pitchFamily="34" charset="0"/>
            </a:endParaRPr>
          </a:p>
        </p:txBody>
      </p:sp>
      <p:sp>
        <p:nvSpPr>
          <p:cNvPr id="18" name="Speech Bubble: Rectangle 7">
            <a:extLst>
              <a:ext uri="{FF2B5EF4-FFF2-40B4-BE49-F238E27FC236}">
                <a16:creationId xmlns:a16="http://schemas.microsoft.com/office/drawing/2014/main" id="{32141383-A82B-11AE-2320-3CC7E0405441}"/>
              </a:ext>
            </a:extLst>
          </p:cNvPr>
          <p:cNvSpPr/>
          <p:nvPr/>
        </p:nvSpPr>
        <p:spPr>
          <a:xfrm>
            <a:off x="444679" y="2419802"/>
            <a:ext cx="11413370" cy="722791"/>
          </a:xfrm>
          <a:prstGeom prst="rect">
            <a:avLst/>
          </a:prstGeom>
          <a:solidFill>
            <a:srgbClr val="F3F6FB"/>
          </a:solidFill>
          <a:ln w="12700" cap="flat" cmpd="sng" algn="ctr">
            <a:solidFill>
              <a:srgbClr val="4472C4">
                <a:shade val="15000"/>
              </a:srgbClr>
            </a:solidFill>
            <a:prstDash val="solid"/>
            <a:miter lim="800000"/>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2880" tIns="274320" rIns="91440" bIns="45720" rtlCol="0" anchor="t"/>
          <a:lstStyle>
            <a:defPPr>
              <a:defRPr lang="en-US"/>
            </a:defPPr>
            <a:lvl1pPr marL="0" algn="l" defTabSz="1018824" rtl="0" eaLnBrk="1" latinLnBrk="0" hangingPunct="1">
              <a:defRPr sz="2006" kern="1200">
                <a:solidFill>
                  <a:sysClr val="window" lastClr="FFFFFF"/>
                </a:solidFill>
                <a:latin typeface="Calibri" panose="020F0502020204030204"/>
              </a:defRPr>
            </a:lvl1pPr>
            <a:lvl2pPr marL="509412" algn="l" defTabSz="1018824" rtl="0" eaLnBrk="1" latinLnBrk="0" hangingPunct="1">
              <a:defRPr sz="2006" kern="1200">
                <a:solidFill>
                  <a:sysClr val="window" lastClr="FFFFFF"/>
                </a:solidFill>
                <a:latin typeface="Calibri" panose="020F0502020204030204"/>
              </a:defRPr>
            </a:lvl2pPr>
            <a:lvl3pPr marL="1018824" algn="l" defTabSz="1018824" rtl="0" eaLnBrk="1" latinLnBrk="0" hangingPunct="1">
              <a:defRPr sz="2006" kern="1200">
                <a:solidFill>
                  <a:sysClr val="window" lastClr="FFFFFF"/>
                </a:solidFill>
                <a:latin typeface="Calibri" panose="020F0502020204030204"/>
              </a:defRPr>
            </a:lvl3pPr>
            <a:lvl4pPr marL="1528237" algn="l" defTabSz="1018824" rtl="0" eaLnBrk="1" latinLnBrk="0" hangingPunct="1">
              <a:defRPr sz="2006" kern="1200">
                <a:solidFill>
                  <a:sysClr val="window" lastClr="FFFFFF"/>
                </a:solidFill>
                <a:latin typeface="Calibri" panose="020F0502020204030204"/>
              </a:defRPr>
            </a:lvl4pPr>
            <a:lvl5pPr marL="2037649" algn="l" defTabSz="1018824" rtl="0" eaLnBrk="1" latinLnBrk="0" hangingPunct="1">
              <a:defRPr sz="2006" kern="1200">
                <a:solidFill>
                  <a:sysClr val="window" lastClr="FFFFFF"/>
                </a:solidFill>
                <a:latin typeface="Calibri" panose="020F0502020204030204"/>
              </a:defRPr>
            </a:lvl5pPr>
            <a:lvl6pPr marL="2547061" algn="l" defTabSz="1018824" rtl="0" eaLnBrk="1" latinLnBrk="0" hangingPunct="1">
              <a:defRPr sz="2006" kern="1200">
                <a:solidFill>
                  <a:sysClr val="window" lastClr="FFFFFF"/>
                </a:solidFill>
                <a:latin typeface="Calibri" panose="020F0502020204030204"/>
              </a:defRPr>
            </a:lvl6pPr>
            <a:lvl7pPr marL="3056473" algn="l" defTabSz="1018824" rtl="0" eaLnBrk="1" latinLnBrk="0" hangingPunct="1">
              <a:defRPr sz="2006" kern="1200">
                <a:solidFill>
                  <a:sysClr val="window" lastClr="FFFFFF"/>
                </a:solidFill>
                <a:latin typeface="Calibri" panose="020F0502020204030204"/>
              </a:defRPr>
            </a:lvl7pPr>
            <a:lvl8pPr marL="3565886" algn="l" defTabSz="1018824" rtl="0" eaLnBrk="1" latinLnBrk="0" hangingPunct="1">
              <a:defRPr sz="2006" kern="1200">
                <a:solidFill>
                  <a:sysClr val="window" lastClr="FFFFFF"/>
                </a:solidFill>
                <a:latin typeface="Calibri" panose="020F0502020204030204"/>
              </a:defRPr>
            </a:lvl8pPr>
            <a:lvl9pPr marL="4075298" algn="l" defTabSz="1018824" rtl="0" eaLnBrk="1" latinLnBrk="0" hangingPunct="1">
              <a:defRPr sz="2006" kern="1200">
                <a:solidFill>
                  <a:sysClr val="window" lastClr="FFFFFF"/>
                </a:solidFill>
                <a:latin typeface="Calibri" panose="020F0502020204030204"/>
              </a:defRPr>
            </a:lvl9pPr>
          </a:lstStyle>
          <a:p>
            <a:pPr>
              <a:buClr>
                <a:schemeClr val="accent5">
                  <a:lumMod val="50000"/>
                </a:schemeClr>
              </a:buClr>
            </a:pPr>
            <a:r>
              <a:rPr lang="en-US" sz="1800" b="0" i="0" u="none" strike="noStrike">
                <a:solidFill>
                  <a:srgbClr val="000000"/>
                </a:solidFill>
                <a:effectLst/>
                <a:latin typeface="Arial"/>
                <a:cs typeface="Arial"/>
              </a:rPr>
              <a:t>FSMCs and Co-Ops cannot have</a:t>
            </a:r>
            <a:r>
              <a:rPr lang="en-US" sz="1800">
                <a:solidFill>
                  <a:srgbClr val="000000"/>
                </a:solidFill>
                <a:latin typeface="Arial"/>
                <a:cs typeface="Arial"/>
              </a:rPr>
              <a:t> </a:t>
            </a:r>
            <a:r>
              <a:rPr lang="en-US" sz="1800" b="0" i="0" u="none" strike="noStrike">
                <a:solidFill>
                  <a:srgbClr val="000000"/>
                </a:solidFill>
                <a:effectLst/>
                <a:latin typeface="Arial"/>
                <a:cs typeface="Arial"/>
              </a:rPr>
              <a:t>access to WBSCM.</a:t>
            </a:r>
            <a:r>
              <a:rPr lang="en-US" sz="1800" b="0" i="0">
                <a:solidFill>
                  <a:srgbClr val="000000"/>
                </a:solidFill>
                <a:effectLst/>
                <a:latin typeface="Arial"/>
                <a:cs typeface="Arial"/>
              </a:rPr>
              <a:t>​</a:t>
            </a:r>
            <a:endParaRPr lang="en-US" sz="1800">
              <a:latin typeface="Arial"/>
              <a:cs typeface="Arial"/>
            </a:endParaRPr>
          </a:p>
        </p:txBody>
      </p:sp>
      <p:pic>
        <p:nvPicPr>
          <p:cNvPr id="2050" name="Picture 2">
            <a:extLst>
              <a:ext uri="{FF2B5EF4-FFF2-40B4-BE49-F238E27FC236}">
                <a16:creationId xmlns:a16="http://schemas.microsoft.com/office/drawing/2014/main" id="{4835D2FA-0123-A0A9-8939-1541A0C30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8" y="1438744"/>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44F2332-E5AF-D4E1-47B8-277DDD80FFA0}"/>
              </a:ext>
            </a:extLst>
          </p:cNvPr>
          <p:cNvSpPr/>
          <p:nvPr/>
        </p:nvSpPr>
        <p:spPr>
          <a:xfrm>
            <a:off x="1424741" y="3259526"/>
            <a:ext cx="10433304" cy="1105856"/>
          </a:xfrm>
          <a:prstGeom prst="rect">
            <a:avLst/>
          </a:prstGeom>
          <a:solidFill>
            <a:schemeClr val="accent4"/>
          </a:solidFill>
          <a:ln w="28575"/>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lIns="45720" tIns="0" rIns="0" bIns="0" rtlCol="0" anchor="ctr">
            <a:noAutofit/>
          </a:bodyPr>
          <a:lstStyle/>
          <a:p>
            <a:pPr lvl="0">
              <a:lnSpc>
                <a:spcPct val="150000"/>
              </a:lnSpc>
            </a:pPr>
            <a:r>
              <a:rPr lang="en-US" sz="2400" b="1">
                <a:solidFill>
                  <a:schemeClr val="tx1"/>
                </a:solidFill>
                <a:latin typeface="Arial"/>
                <a:cs typeface="Arial"/>
              </a:rPr>
              <a:t>Can districts give FSMC/Co-Ops access to WBSCM presentations? </a:t>
            </a:r>
          </a:p>
          <a:p>
            <a:pPr lvl="0">
              <a:lnSpc>
                <a:spcPct val="150000"/>
              </a:lnSpc>
            </a:pPr>
            <a:r>
              <a:rPr lang="en-US" sz="2400" b="1">
                <a:solidFill>
                  <a:schemeClr val="tx1"/>
                </a:solidFill>
                <a:latin typeface="Arial"/>
                <a:cs typeface="Arial"/>
              </a:rPr>
              <a:t>Can FSMCs attend or receive WBSCM training?</a:t>
            </a:r>
            <a:endParaRPr lang="en-US" sz="2400" b="1">
              <a:solidFill>
                <a:schemeClr val="tx1"/>
              </a:solidFill>
            </a:endParaRPr>
          </a:p>
        </p:txBody>
      </p:sp>
      <p:pic>
        <p:nvPicPr>
          <p:cNvPr id="3" name="Graphic 2" descr="Teacher with solid fill">
            <a:extLst>
              <a:ext uri="{FF2B5EF4-FFF2-40B4-BE49-F238E27FC236}">
                <a16:creationId xmlns:a16="http://schemas.microsoft.com/office/drawing/2014/main" id="{899F907C-6C60-93E6-E094-8B6E235B85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334" y="3247209"/>
            <a:ext cx="1097280" cy="1097280"/>
          </a:xfrm>
          <a:prstGeom prst="rect">
            <a:avLst/>
          </a:prstGeom>
          <a:effectLst>
            <a:outerShdw blurRad="63500" sx="102000" sy="102000" algn="ctr" rotWithShape="0">
              <a:prstClr val="black">
                <a:alpha val="40000"/>
              </a:prstClr>
            </a:outerShdw>
          </a:effectLst>
        </p:spPr>
      </p:pic>
      <p:sp>
        <p:nvSpPr>
          <p:cNvPr id="5" name="Speech Bubble: Rectangle 7">
            <a:extLst>
              <a:ext uri="{FF2B5EF4-FFF2-40B4-BE49-F238E27FC236}">
                <a16:creationId xmlns:a16="http://schemas.microsoft.com/office/drawing/2014/main" id="{F60B82DD-B0D1-36B8-27B2-FA6A1C843E19}"/>
              </a:ext>
            </a:extLst>
          </p:cNvPr>
          <p:cNvSpPr/>
          <p:nvPr/>
        </p:nvSpPr>
        <p:spPr>
          <a:xfrm flipH="1">
            <a:off x="369432" y="5276986"/>
            <a:ext cx="11488613" cy="844175"/>
          </a:xfrm>
          <a:prstGeom prst="rect">
            <a:avLst/>
          </a:prstGeom>
          <a:solidFill>
            <a:srgbClr val="FFF9E7"/>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91440" rIns="91440" bIns="45720" rtlCol="0" anchor="t"/>
          <a:lstStyle/>
          <a:p>
            <a:r>
              <a:rPr lang="en-US">
                <a:solidFill>
                  <a:schemeClr val="tx1"/>
                </a:solidFill>
                <a:latin typeface="Arial"/>
                <a:cs typeface="Arial"/>
              </a:rPr>
              <a:t>TDA will train Recipient Agencies through the ESC Child Nutrition Specialists. FSMC/Co-Op employees will not be invited to participate in this training.</a:t>
            </a:r>
            <a:endParaRPr lang="en-US">
              <a:solidFill>
                <a:schemeClr val="tx1"/>
              </a:solidFill>
            </a:endParaRPr>
          </a:p>
        </p:txBody>
      </p:sp>
      <p:sp>
        <p:nvSpPr>
          <p:cNvPr id="6" name="Speech Bubble: Rectangle 7">
            <a:extLst>
              <a:ext uri="{FF2B5EF4-FFF2-40B4-BE49-F238E27FC236}">
                <a16:creationId xmlns:a16="http://schemas.microsoft.com/office/drawing/2014/main" id="{35B6260F-F2D8-CF9F-B24F-7B44DE4BA12E}"/>
              </a:ext>
            </a:extLst>
          </p:cNvPr>
          <p:cNvSpPr/>
          <p:nvPr/>
        </p:nvSpPr>
        <p:spPr>
          <a:xfrm flipH="1">
            <a:off x="369434" y="4419739"/>
            <a:ext cx="11488613" cy="1022096"/>
          </a:xfrm>
          <a:custGeom>
            <a:avLst/>
            <a:gdLst>
              <a:gd name="connsiteX0" fmla="*/ 0 w 7315200"/>
              <a:gd name="connsiteY0" fmla="*/ 0 h 649939"/>
              <a:gd name="connsiteX1" fmla="*/ 1219200 w 7315200"/>
              <a:gd name="connsiteY1" fmla="*/ 0 h 649939"/>
              <a:gd name="connsiteX2" fmla="*/ 1219200 w 7315200"/>
              <a:gd name="connsiteY2" fmla="*/ 0 h 649939"/>
              <a:gd name="connsiteX3" fmla="*/ 3048000 w 7315200"/>
              <a:gd name="connsiteY3" fmla="*/ 0 h 649939"/>
              <a:gd name="connsiteX4" fmla="*/ 7315200 w 7315200"/>
              <a:gd name="connsiteY4" fmla="*/ 0 h 649939"/>
              <a:gd name="connsiteX5" fmla="*/ 7315200 w 7315200"/>
              <a:gd name="connsiteY5" fmla="*/ 379131 h 649939"/>
              <a:gd name="connsiteX6" fmla="*/ 7315200 w 7315200"/>
              <a:gd name="connsiteY6" fmla="*/ 379131 h 649939"/>
              <a:gd name="connsiteX7" fmla="*/ 7315200 w 7315200"/>
              <a:gd name="connsiteY7" fmla="*/ 541616 h 649939"/>
              <a:gd name="connsiteX8" fmla="*/ 7315200 w 7315200"/>
              <a:gd name="connsiteY8" fmla="*/ 649939 h 649939"/>
              <a:gd name="connsiteX9" fmla="*/ 3048000 w 7315200"/>
              <a:gd name="connsiteY9" fmla="*/ 649939 h 649939"/>
              <a:gd name="connsiteX10" fmla="*/ 2205825 w 7315200"/>
              <a:gd name="connsiteY10" fmla="*/ 1272600 h 649939"/>
              <a:gd name="connsiteX11" fmla="*/ 1219200 w 7315200"/>
              <a:gd name="connsiteY11" fmla="*/ 649939 h 649939"/>
              <a:gd name="connsiteX12" fmla="*/ 0 w 7315200"/>
              <a:gd name="connsiteY12" fmla="*/ 649939 h 649939"/>
              <a:gd name="connsiteX13" fmla="*/ 0 w 7315200"/>
              <a:gd name="connsiteY13" fmla="*/ 541616 h 649939"/>
              <a:gd name="connsiteX14" fmla="*/ 0 w 7315200"/>
              <a:gd name="connsiteY14" fmla="*/ 379131 h 649939"/>
              <a:gd name="connsiteX15" fmla="*/ 0 w 7315200"/>
              <a:gd name="connsiteY15" fmla="*/ 379131 h 649939"/>
              <a:gd name="connsiteX16" fmla="*/ 0 w 7315200"/>
              <a:gd name="connsiteY16" fmla="*/ 0 h 649939"/>
              <a:gd name="connsiteX0" fmla="*/ 0 w 7315200"/>
              <a:gd name="connsiteY0" fmla="*/ 0 h 1272600"/>
              <a:gd name="connsiteX1" fmla="*/ 1219200 w 7315200"/>
              <a:gd name="connsiteY1" fmla="*/ 0 h 1272600"/>
              <a:gd name="connsiteX2" fmla="*/ 1219200 w 7315200"/>
              <a:gd name="connsiteY2" fmla="*/ 0 h 1272600"/>
              <a:gd name="connsiteX3" fmla="*/ 3048000 w 7315200"/>
              <a:gd name="connsiteY3" fmla="*/ 0 h 1272600"/>
              <a:gd name="connsiteX4" fmla="*/ 7315200 w 7315200"/>
              <a:gd name="connsiteY4" fmla="*/ 0 h 1272600"/>
              <a:gd name="connsiteX5" fmla="*/ 7315200 w 7315200"/>
              <a:gd name="connsiteY5" fmla="*/ 379131 h 1272600"/>
              <a:gd name="connsiteX6" fmla="*/ 7315200 w 7315200"/>
              <a:gd name="connsiteY6" fmla="*/ 379131 h 1272600"/>
              <a:gd name="connsiteX7" fmla="*/ 7315200 w 7315200"/>
              <a:gd name="connsiteY7" fmla="*/ 541616 h 1272600"/>
              <a:gd name="connsiteX8" fmla="*/ 7315200 w 7315200"/>
              <a:gd name="connsiteY8" fmla="*/ 649939 h 1272600"/>
              <a:gd name="connsiteX9" fmla="*/ 3048000 w 7315200"/>
              <a:gd name="connsiteY9" fmla="*/ 649939 h 1272600"/>
              <a:gd name="connsiteX10" fmla="*/ 2205825 w 7315200"/>
              <a:gd name="connsiteY10" fmla="*/ 1272600 h 1272600"/>
              <a:gd name="connsiteX11" fmla="*/ 437147 w 7315200"/>
              <a:gd name="connsiteY11" fmla="*/ 625876 h 1272600"/>
              <a:gd name="connsiteX12" fmla="*/ 0 w 7315200"/>
              <a:gd name="connsiteY12" fmla="*/ 649939 h 1272600"/>
              <a:gd name="connsiteX13" fmla="*/ 0 w 7315200"/>
              <a:gd name="connsiteY13" fmla="*/ 541616 h 1272600"/>
              <a:gd name="connsiteX14" fmla="*/ 0 w 7315200"/>
              <a:gd name="connsiteY14" fmla="*/ 379131 h 1272600"/>
              <a:gd name="connsiteX15" fmla="*/ 0 w 7315200"/>
              <a:gd name="connsiteY15" fmla="*/ 379131 h 1272600"/>
              <a:gd name="connsiteX16" fmla="*/ 0 w 7315200"/>
              <a:gd name="connsiteY16" fmla="*/ 0 h 1272600"/>
              <a:gd name="connsiteX0" fmla="*/ 0 w 7315200"/>
              <a:gd name="connsiteY0" fmla="*/ 0 h 1272600"/>
              <a:gd name="connsiteX1" fmla="*/ 1219200 w 7315200"/>
              <a:gd name="connsiteY1" fmla="*/ 0 h 1272600"/>
              <a:gd name="connsiteX2" fmla="*/ 1219200 w 7315200"/>
              <a:gd name="connsiteY2" fmla="*/ 0 h 1272600"/>
              <a:gd name="connsiteX3" fmla="*/ 3048000 w 7315200"/>
              <a:gd name="connsiteY3" fmla="*/ 0 h 1272600"/>
              <a:gd name="connsiteX4" fmla="*/ 7315200 w 7315200"/>
              <a:gd name="connsiteY4" fmla="*/ 0 h 1272600"/>
              <a:gd name="connsiteX5" fmla="*/ 7315200 w 7315200"/>
              <a:gd name="connsiteY5" fmla="*/ 379131 h 1272600"/>
              <a:gd name="connsiteX6" fmla="*/ 7315200 w 7315200"/>
              <a:gd name="connsiteY6" fmla="*/ 379131 h 1272600"/>
              <a:gd name="connsiteX7" fmla="*/ 7315200 w 7315200"/>
              <a:gd name="connsiteY7" fmla="*/ 541616 h 1272600"/>
              <a:gd name="connsiteX8" fmla="*/ 7315200 w 7315200"/>
              <a:gd name="connsiteY8" fmla="*/ 649939 h 1272600"/>
              <a:gd name="connsiteX9" fmla="*/ 1303421 w 7315200"/>
              <a:gd name="connsiteY9" fmla="*/ 613844 h 1272600"/>
              <a:gd name="connsiteX10" fmla="*/ 2205825 w 7315200"/>
              <a:gd name="connsiteY10" fmla="*/ 1272600 h 1272600"/>
              <a:gd name="connsiteX11" fmla="*/ 437147 w 7315200"/>
              <a:gd name="connsiteY11" fmla="*/ 625876 h 1272600"/>
              <a:gd name="connsiteX12" fmla="*/ 0 w 7315200"/>
              <a:gd name="connsiteY12" fmla="*/ 649939 h 1272600"/>
              <a:gd name="connsiteX13" fmla="*/ 0 w 7315200"/>
              <a:gd name="connsiteY13" fmla="*/ 541616 h 1272600"/>
              <a:gd name="connsiteX14" fmla="*/ 0 w 7315200"/>
              <a:gd name="connsiteY14" fmla="*/ 379131 h 1272600"/>
              <a:gd name="connsiteX15" fmla="*/ 0 w 7315200"/>
              <a:gd name="connsiteY15" fmla="*/ 379131 h 1272600"/>
              <a:gd name="connsiteX16" fmla="*/ 0 w 7315200"/>
              <a:gd name="connsiteY16" fmla="*/ 0 h 1272600"/>
              <a:gd name="connsiteX0" fmla="*/ 0 w 7315200"/>
              <a:gd name="connsiteY0" fmla="*/ 0 h 935715"/>
              <a:gd name="connsiteX1" fmla="*/ 1219200 w 7315200"/>
              <a:gd name="connsiteY1" fmla="*/ 0 h 935715"/>
              <a:gd name="connsiteX2" fmla="*/ 1219200 w 7315200"/>
              <a:gd name="connsiteY2" fmla="*/ 0 h 935715"/>
              <a:gd name="connsiteX3" fmla="*/ 3048000 w 7315200"/>
              <a:gd name="connsiteY3" fmla="*/ 0 h 935715"/>
              <a:gd name="connsiteX4" fmla="*/ 7315200 w 7315200"/>
              <a:gd name="connsiteY4" fmla="*/ 0 h 935715"/>
              <a:gd name="connsiteX5" fmla="*/ 7315200 w 7315200"/>
              <a:gd name="connsiteY5" fmla="*/ 379131 h 935715"/>
              <a:gd name="connsiteX6" fmla="*/ 7315200 w 7315200"/>
              <a:gd name="connsiteY6" fmla="*/ 379131 h 935715"/>
              <a:gd name="connsiteX7" fmla="*/ 7315200 w 7315200"/>
              <a:gd name="connsiteY7" fmla="*/ 541616 h 935715"/>
              <a:gd name="connsiteX8" fmla="*/ 7315200 w 7315200"/>
              <a:gd name="connsiteY8" fmla="*/ 649939 h 935715"/>
              <a:gd name="connsiteX9" fmla="*/ 1303421 w 7315200"/>
              <a:gd name="connsiteY9" fmla="*/ 613844 h 935715"/>
              <a:gd name="connsiteX10" fmla="*/ 882352 w 7315200"/>
              <a:gd name="connsiteY10" fmla="*/ 935715 h 935715"/>
              <a:gd name="connsiteX11" fmla="*/ 437147 w 7315200"/>
              <a:gd name="connsiteY11" fmla="*/ 625876 h 935715"/>
              <a:gd name="connsiteX12" fmla="*/ 0 w 7315200"/>
              <a:gd name="connsiteY12" fmla="*/ 649939 h 935715"/>
              <a:gd name="connsiteX13" fmla="*/ 0 w 7315200"/>
              <a:gd name="connsiteY13" fmla="*/ 541616 h 935715"/>
              <a:gd name="connsiteX14" fmla="*/ 0 w 7315200"/>
              <a:gd name="connsiteY14" fmla="*/ 379131 h 935715"/>
              <a:gd name="connsiteX15" fmla="*/ 0 w 7315200"/>
              <a:gd name="connsiteY15" fmla="*/ 379131 h 935715"/>
              <a:gd name="connsiteX16" fmla="*/ 0 w 7315200"/>
              <a:gd name="connsiteY16" fmla="*/ 0 h 935715"/>
              <a:gd name="connsiteX0" fmla="*/ 0 w 7315200"/>
              <a:gd name="connsiteY0" fmla="*/ 0 h 935715"/>
              <a:gd name="connsiteX1" fmla="*/ 1219200 w 7315200"/>
              <a:gd name="connsiteY1" fmla="*/ 0 h 935715"/>
              <a:gd name="connsiteX2" fmla="*/ 1219200 w 7315200"/>
              <a:gd name="connsiteY2" fmla="*/ 0 h 935715"/>
              <a:gd name="connsiteX3" fmla="*/ 3048000 w 7315200"/>
              <a:gd name="connsiteY3" fmla="*/ 0 h 935715"/>
              <a:gd name="connsiteX4" fmla="*/ 7315200 w 7315200"/>
              <a:gd name="connsiteY4" fmla="*/ 0 h 935715"/>
              <a:gd name="connsiteX5" fmla="*/ 7315200 w 7315200"/>
              <a:gd name="connsiteY5" fmla="*/ 379131 h 935715"/>
              <a:gd name="connsiteX6" fmla="*/ 7315200 w 7315200"/>
              <a:gd name="connsiteY6" fmla="*/ 379131 h 935715"/>
              <a:gd name="connsiteX7" fmla="*/ 7315200 w 7315200"/>
              <a:gd name="connsiteY7" fmla="*/ 541616 h 935715"/>
              <a:gd name="connsiteX8" fmla="*/ 7315200 w 7315200"/>
              <a:gd name="connsiteY8" fmla="*/ 649939 h 935715"/>
              <a:gd name="connsiteX9" fmla="*/ 1303421 w 7315200"/>
              <a:gd name="connsiteY9" fmla="*/ 613844 h 935715"/>
              <a:gd name="connsiteX10" fmla="*/ 882352 w 7315200"/>
              <a:gd name="connsiteY10" fmla="*/ 935715 h 935715"/>
              <a:gd name="connsiteX11" fmla="*/ 237362 w 7315200"/>
              <a:gd name="connsiteY11" fmla="*/ 611835 h 935715"/>
              <a:gd name="connsiteX12" fmla="*/ 0 w 7315200"/>
              <a:gd name="connsiteY12" fmla="*/ 649939 h 935715"/>
              <a:gd name="connsiteX13" fmla="*/ 0 w 7315200"/>
              <a:gd name="connsiteY13" fmla="*/ 541616 h 935715"/>
              <a:gd name="connsiteX14" fmla="*/ 0 w 7315200"/>
              <a:gd name="connsiteY14" fmla="*/ 379131 h 935715"/>
              <a:gd name="connsiteX15" fmla="*/ 0 w 7315200"/>
              <a:gd name="connsiteY15" fmla="*/ 379131 h 935715"/>
              <a:gd name="connsiteX16" fmla="*/ 0 w 7315200"/>
              <a:gd name="connsiteY16" fmla="*/ 0 h 935715"/>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1303421 w 7315200"/>
              <a:gd name="connsiteY9" fmla="*/ 613844 h 949756"/>
              <a:gd name="connsiteX10" fmla="*/ 428994 w 7315200"/>
              <a:gd name="connsiteY10" fmla="*/ 949756 h 949756"/>
              <a:gd name="connsiteX11" fmla="*/ 237362 w 7315200"/>
              <a:gd name="connsiteY11" fmla="*/ 611835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681014 w 7315200"/>
              <a:gd name="connsiteY9" fmla="*/ 627885 h 949756"/>
              <a:gd name="connsiteX10" fmla="*/ 428994 w 7315200"/>
              <a:gd name="connsiteY10" fmla="*/ 949756 h 949756"/>
              <a:gd name="connsiteX11" fmla="*/ 237362 w 7315200"/>
              <a:gd name="connsiteY11" fmla="*/ 611835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681014 w 7315200"/>
              <a:gd name="connsiteY9" fmla="*/ 627885 h 949756"/>
              <a:gd name="connsiteX10" fmla="*/ 428994 w 7315200"/>
              <a:gd name="connsiteY10" fmla="*/ 949756 h 949756"/>
              <a:gd name="connsiteX11" fmla="*/ 23736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80161 w 7315200"/>
              <a:gd name="connsiteY9" fmla="*/ 615598 h 949756"/>
              <a:gd name="connsiteX10" fmla="*/ 428994 w 7315200"/>
              <a:gd name="connsiteY10" fmla="*/ 949756 h 949756"/>
              <a:gd name="connsiteX11" fmla="*/ 23736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465287 w 7315200"/>
              <a:gd name="connsiteY9" fmla="*/ 607201 h 949756"/>
              <a:gd name="connsiteX10" fmla="*/ 428994 w 7315200"/>
              <a:gd name="connsiteY10" fmla="*/ 949756 h 949756"/>
              <a:gd name="connsiteX11" fmla="*/ 23736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465287 w 7315200"/>
              <a:gd name="connsiteY9" fmla="*/ 607201 h 949756"/>
              <a:gd name="connsiteX10" fmla="*/ 428994 w 7315200"/>
              <a:gd name="connsiteY10" fmla="*/ 949756 h 949756"/>
              <a:gd name="connsiteX11" fmla="*/ 35683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26879 w 7315200"/>
              <a:gd name="connsiteY9" fmla="*/ 607201 h 949756"/>
              <a:gd name="connsiteX10" fmla="*/ 428994 w 7315200"/>
              <a:gd name="connsiteY10" fmla="*/ 949756 h 949756"/>
              <a:gd name="connsiteX11" fmla="*/ 35683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22142 w 7315200"/>
              <a:gd name="connsiteY9" fmla="*/ 641833 h 949756"/>
              <a:gd name="connsiteX10" fmla="*/ 428994 w 7315200"/>
              <a:gd name="connsiteY10" fmla="*/ 949756 h 949756"/>
              <a:gd name="connsiteX11" fmla="*/ 356832 w 7315200"/>
              <a:gd name="connsiteY11" fmla="*/ 64869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22142 w 7315200"/>
              <a:gd name="connsiteY9" fmla="*/ 641833 h 949756"/>
              <a:gd name="connsiteX10" fmla="*/ 428994 w 7315200"/>
              <a:gd name="connsiteY10" fmla="*/ 949756 h 949756"/>
              <a:gd name="connsiteX11" fmla="*/ 286493 w 7315200"/>
              <a:gd name="connsiteY11" fmla="*/ 65787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 name="connsiteX0" fmla="*/ 0 w 7315200"/>
              <a:gd name="connsiteY0" fmla="*/ 0 h 949756"/>
              <a:gd name="connsiteX1" fmla="*/ 1219200 w 7315200"/>
              <a:gd name="connsiteY1" fmla="*/ 0 h 949756"/>
              <a:gd name="connsiteX2" fmla="*/ 1219200 w 7315200"/>
              <a:gd name="connsiteY2" fmla="*/ 0 h 949756"/>
              <a:gd name="connsiteX3" fmla="*/ 3048000 w 7315200"/>
              <a:gd name="connsiteY3" fmla="*/ 0 h 949756"/>
              <a:gd name="connsiteX4" fmla="*/ 7315200 w 7315200"/>
              <a:gd name="connsiteY4" fmla="*/ 0 h 949756"/>
              <a:gd name="connsiteX5" fmla="*/ 7315200 w 7315200"/>
              <a:gd name="connsiteY5" fmla="*/ 379131 h 949756"/>
              <a:gd name="connsiteX6" fmla="*/ 7315200 w 7315200"/>
              <a:gd name="connsiteY6" fmla="*/ 379131 h 949756"/>
              <a:gd name="connsiteX7" fmla="*/ 7315200 w 7315200"/>
              <a:gd name="connsiteY7" fmla="*/ 541616 h 949756"/>
              <a:gd name="connsiteX8" fmla="*/ 7315200 w 7315200"/>
              <a:gd name="connsiteY8" fmla="*/ 649939 h 949756"/>
              <a:gd name="connsiteX9" fmla="*/ 567359 w 7315200"/>
              <a:gd name="connsiteY9" fmla="*/ 641833 h 949756"/>
              <a:gd name="connsiteX10" fmla="*/ 428994 w 7315200"/>
              <a:gd name="connsiteY10" fmla="*/ 949756 h 949756"/>
              <a:gd name="connsiteX11" fmla="*/ 286493 w 7315200"/>
              <a:gd name="connsiteY11" fmla="*/ 657873 h 949756"/>
              <a:gd name="connsiteX12" fmla="*/ 0 w 7315200"/>
              <a:gd name="connsiteY12" fmla="*/ 649939 h 949756"/>
              <a:gd name="connsiteX13" fmla="*/ 0 w 7315200"/>
              <a:gd name="connsiteY13" fmla="*/ 541616 h 949756"/>
              <a:gd name="connsiteX14" fmla="*/ 0 w 7315200"/>
              <a:gd name="connsiteY14" fmla="*/ 379131 h 949756"/>
              <a:gd name="connsiteX15" fmla="*/ 0 w 7315200"/>
              <a:gd name="connsiteY15" fmla="*/ 379131 h 949756"/>
              <a:gd name="connsiteX16" fmla="*/ 0 w 7315200"/>
              <a:gd name="connsiteY16" fmla="*/ 0 h 9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15200" h="949756">
                <a:moveTo>
                  <a:pt x="0" y="0"/>
                </a:moveTo>
                <a:lnTo>
                  <a:pt x="1219200" y="0"/>
                </a:lnTo>
                <a:lnTo>
                  <a:pt x="1219200" y="0"/>
                </a:lnTo>
                <a:lnTo>
                  <a:pt x="3048000" y="0"/>
                </a:lnTo>
                <a:lnTo>
                  <a:pt x="7315200" y="0"/>
                </a:lnTo>
                <a:lnTo>
                  <a:pt x="7315200" y="379131"/>
                </a:lnTo>
                <a:lnTo>
                  <a:pt x="7315200" y="379131"/>
                </a:lnTo>
                <a:lnTo>
                  <a:pt x="7315200" y="541616"/>
                </a:lnTo>
                <a:lnTo>
                  <a:pt x="7315200" y="649939"/>
                </a:lnTo>
                <a:lnTo>
                  <a:pt x="567359" y="641833"/>
                </a:lnTo>
                <a:lnTo>
                  <a:pt x="428994" y="949756"/>
                </a:lnTo>
                <a:lnTo>
                  <a:pt x="286493" y="657873"/>
                </a:lnTo>
                <a:lnTo>
                  <a:pt x="0" y="649939"/>
                </a:lnTo>
                <a:lnTo>
                  <a:pt x="0" y="541616"/>
                </a:lnTo>
                <a:lnTo>
                  <a:pt x="0" y="379131"/>
                </a:lnTo>
                <a:lnTo>
                  <a:pt x="0" y="379131"/>
                </a:lnTo>
                <a:lnTo>
                  <a:pt x="0" y="0"/>
                </a:lnTo>
                <a:close/>
              </a:path>
            </a:pathLst>
          </a:custGeom>
          <a:solidFill>
            <a:srgbClr val="F3F6FB"/>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91440" rtlCol="0" anchor="t"/>
          <a:lstStyle/>
          <a:p>
            <a:r>
              <a:rPr lang="en-US">
                <a:solidFill>
                  <a:schemeClr val="tx1"/>
                </a:solidFill>
                <a:latin typeface="Arial"/>
                <a:cs typeface="Arial"/>
              </a:rPr>
              <a:t>TDA cannot train private companies that work with CNPs as it is </a:t>
            </a:r>
            <a:r>
              <a:rPr lang="en-US" b="1" i="1" u="sng">
                <a:solidFill>
                  <a:schemeClr val="tx1"/>
                </a:solidFill>
                <a:latin typeface="Arial"/>
                <a:cs typeface="Arial"/>
              </a:rPr>
              <a:t>not</a:t>
            </a:r>
            <a:r>
              <a:rPr lang="en-US">
                <a:solidFill>
                  <a:schemeClr val="tx1"/>
                </a:solidFill>
                <a:latin typeface="Arial"/>
                <a:cs typeface="Arial"/>
              </a:rPr>
              <a:t> an allowable cost for our federal funding at the state level.</a:t>
            </a:r>
            <a:endParaRPr lang="en-US"/>
          </a:p>
        </p:txBody>
      </p:sp>
    </p:spTree>
    <p:extLst>
      <p:ext uri="{BB962C8B-B14F-4D97-AF65-F5344CB8AC3E}">
        <p14:creationId xmlns:p14="http://schemas.microsoft.com/office/powerpoint/2010/main" val="1497229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t>Review of Major Changes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28</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4" name="Table 4">
            <a:extLst>
              <a:ext uri="{FF2B5EF4-FFF2-40B4-BE49-F238E27FC236}">
                <a16:creationId xmlns:a16="http://schemas.microsoft.com/office/drawing/2014/main" id="{1DFADF69-7D1F-59CD-5268-D4609A9D9C7E}"/>
              </a:ext>
            </a:extLst>
          </p:cNvPr>
          <p:cNvGraphicFramePr>
            <a:graphicFrameLocks noGrp="1"/>
          </p:cNvGraphicFramePr>
          <p:nvPr>
            <p:extLst>
              <p:ext uri="{D42A27DB-BD31-4B8C-83A1-F6EECF244321}">
                <p14:modId xmlns:p14="http://schemas.microsoft.com/office/powerpoint/2010/main" val="292510708"/>
              </p:ext>
            </p:extLst>
          </p:nvPr>
        </p:nvGraphicFramePr>
        <p:xfrm>
          <a:off x="616742" y="852714"/>
          <a:ext cx="10618038" cy="4908006"/>
        </p:xfrm>
        <a:graphic>
          <a:graphicData uri="http://schemas.openxmlformats.org/drawingml/2006/table">
            <a:tbl>
              <a:tblPr firstRow="1" bandRow="1">
                <a:tableStyleId>{93296810-A885-4BE3-A3E7-6D5BEEA58F35}</a:tableStyleId>
              </a:tblPr>
              <a:tblGrid>
                <a:gridCol w="3593296">
                  <a:extLst>
                    <a:ext uri="{9D8B030D-6E8A-4147-A177-3AD203B41FA5}">
                      <a16:colId xmlns:a16="http://schemas.microsoft.com/office/drawing/2014/main" val="2102184964"/>
                    </a:ext>
                  </a:extLst>
                </a:gridCol>
                <a:gridCol w="208280">
                  <a:extLst>
                    <a:ext uri="{9D8B030D-6E8A-4147-A177-3AD203B41FA5}">
                      <a16:colId xmlns:a16="http://schemas.microsoft.com/office/drawing/2014/main" val="3643834024"/>
                    </a:ext>
                  </a:extLst>
                </a:gridCol>
                <a:gridCol w="3088170">
                  <a:extLst>
                    <a:ext uri="{9D8B030D-6E8A-4147-A177-3AD203B41FA5}">
                      <a16:colId xmlns:a16="http://schemas.microsoft.com/office/drawing/2014/main" val="1363818712"/>
                    </a:ext>
                  </a:extLst>
                </a:gridCol>
                <a:gridCol w="208280">
                  <a:extLst>
                    <a:ext uri="{9D8B030D-6E8A-4147-A177-3AD203B41FA5}">
                      <a16:colId xmlns:a16="http://schemas.microsoft.com/office/drawing/2014/main" val="2127688345"/>
                    </a:ext>
                  </a:extLst>
                </a:gridCol>
                <a:gridCol w="3520012">
                  <a:extLst>
                    <a:ext uri="{9D8B030D-6E8A-4147-A177-3AD203B41FA5}">
                      <a16:colId xmlns:a16="http://schemas.microsoft.com/office/drawing/2014/main" val="884310015"/>
                    </a:ext>
                  </a:extLst>
                </a:gridCol>
              </a:tblGrid>
              <a:tr h="427446">
                <a:tc>
                  <a:txBody>
                    <a:bodyPr/>
                    <a:lstStyle/>
                    <a:p>
                      <a:pPr algn="ctr"/>
                      <a:r>
                        <a:rPr lang="en-US"/>
                        <a:t>Action/Process</a:t>
                      </a:r>
                    </a:p>
                  </a:txBody>
                  <a:tcPr>
                    <a:lnL w="38100" cap="flat" cmpd="sng" algn="ctr">
                      <a:solidFill>
                        <a:schemeClr val="bg2">
                          <a:lumMod val="90000"/>
                        </a:schemeClr>
                      </a:solidFill>
                      <a:prstDash val="solid"/>
                      <a:round/>
                      <a:headEnd type="none" w="med" len="med"/>
                      <a:tailEnd type="none" w="med" len="med"/>
                    </a:lnL>
                    <a:lnR w="12700" cmpd="sng">
                      <a:noFill/>
                    </a:lnR>
                    <a:lnT w="38100" cap="flat" cmpd="sng" algn="ctr">
                      <a:solidFill>
                        <a:schemeClr val="bg2">
                          <a:lumMod val="90000"/>
                        </a:schemeClr>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endParaRPr lang="en-US"/>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t>Old</a:t>
                      </a:r>
                    </a:p>
                  </a:txBody>
                  <a:tcPr>
                    <a:lnL w="12700" cmpd="sng">
                      <a:noFill/>
                    </a:lnL>
                    <a:lnR w="12700" cmpd="sng">
                      <a:noFill/>
                    </a:lnR>
                    <a:lnT w="38100" cap="flat" cmpd="sng" algn="ctr">
                      <a:solidFill>
                        <a:schemeClr val="bg2">
                          <a:lumMod val="9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US"/>
                    </a:p>
                  </a:txBody>
                  <a:tcP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t>NEW!</a:t>
                      </a:r>
                    </a:p>
                  </a:txBody>
                  <a:tcPr>
                    <a:lnL w="12700" cmpd="sng">
                      <a:noFill/>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3128279740"/>
                  </a:ext>
                </a:extLst>
              </a:tr>
              <a:tr h="640080">
                <a:tc>
                  <a:txBody>
                    <a:bodyPr/>
                    <a:lstStyle/>
                    <a:p>
                      <a:pPr algn="l"/>
                      <a:r>
                        <a:rPr lang="en-US" b="1">
                          <a:latin typeface="Arial" panose="020B0604020202020204" pitchFamily="34" charset="0"/>
                          <a:cs typeface="Arial" panose="020B0604020202020204" pitchFamily="34" charset="0"/>
                        </a:rPr>
                        <a:t>Participating in USDA Foods</a:t>
                      </a:r>
                    </a:p>
                  </a:txBody>
                  <a:tcPr anchor="ctr">
                    <a:lnL w="38100" cap="flat" cmpd="sng" algn="ctr">
                      <a:solidFill>
                        <a:schemeClr val="bg2">
                          <a:lumMod val="90000"/>
                        </a:schemeClr>
                      </a:solidFill>
                      <a:prstDash val="solid"/>
                      <a:round/>
                      <a:headEnd type="none" w="med" len="med"/>
                      <a:tailEnd type="none" w="med" len="med"/>
                    </a:lnL>
                    <a:lnR w="12700" cmpd="sng">
                      <a:noFill/>
                    </a:lnR>
                    <a:lnT w="38100" cmpd="sng">
                      <a:noFill/>
                    </a:lnT>
                  </a:tcPr>
                </a:tc>
                <a:tc>
                  <a:txBody>
                    <a:bodyPr/>
                    <a:lstStyle/>
                    <a:p>
                      <a:pPr algn="l"/>
                      <a:endParaRPr lang="en-US" b="1"/>
                    </a:p>
                  </a:txBody>
                  <a:tcPr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Contract Packet</a:t>
                      </a:r>
                    </a:p>
                  </a:txBody>
                  <a:tcPr anchor="ctr">
                    <a:lnL w="12700" cmpd="sng">
                      <a:noFill/>
                    </a:lnL>
                    <a:lnR w="12700" cmpd="sng">
                      <a:noFill/>
                    </a:lnR>
                    <a:lnT w="38100" cap="flat" cmpd="sng" algn="ctr">
                      <a:solidFill>
                        <a:schemeClr val="bg1"/>
                      </a:solidFill>
                      <a:prstDash val="solid"/>
                      <a:round/>
                      <a:headEnd type="none" w="med" len="med"/>
                      <a:tailEnd type="none" w="med" len="med"/>
                    </a:lnT>
                  </a:tcPr>
                </a:tc>
                <a:tc>
                  <a:txBody>
                    <a:bodyPr/>
                    <a:lstStyle/>
                    <a:p>
                      <a:pPr algn="ctr"/>
                      <a:endParaRPr lang="en-US">
                        <a:latin typeface="Arial" panose="020B0604020202020204" pitchFamily="34" charset="0"/>
                        <a:cs typeface="Arial" panose="020B0604020202020204" pitchFamily="34" charset="0"/>
                      </a:endParaRPr>
                    </a:p>
                  </a:txBody>
                  <a:tcPr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SNP Application Packet Question A25</a:t>
                      </a:r>
                    </a:p>
                  </a:txBody>
                  <a:tcPr anchor="ctr">
                    <a:lnL w="12700" cmpd="sng">
                      <a:noFill/>
                    </a:lnL>
                    <a:lnR w="381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486416149"/>
                  </a:ext>
                </a:extLst>
              </a:tr>
              <a:tr h="640080">
                <a:tc>
                  <a:txBody>
                    <a:bodyPr/>
                    <a:lstStyle/>
                    <a:p>
                      <a:pPr algn="l"/>
                      <a:r>
                        <a:rPr lang="en-US" b="1">
                          <a:latin typeface="Arial" panose="020B0604020202020204" pitchFamily="34" charset="0"/>
                          <a:cs typeface="Arial" panose="020B0604020202020204" pitchFamily="34" charset="0"/>
                        </a:rPr>
                        <a:t>Requesting Brown Box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and Processing</a:t>
                      </a:r>
                    </a:p>
                  </a:txBody>
                  <a:tcPr anchor="ctr">
                    <a:lnL w="38100" cap="flat" cmpd="sng" algn="ctr">
                      <a:solidFill>
                        <a:schemeClr val="bg2">
                          <a:lumMod val="90000"/>
                        </a:schemeClr>
                      </a:solidFill>
                      <a:prstDash val="solid"/>
                      <a:round/>
                      <a:headEnd type="none" w="med" len="med"/>
                      <a:tailEnd type="none" w="med" len="med"/>
                    </a:lnL>
                    <a:lnR w="12700" cmpd="sng">
                      <a:noFill/>
                    </a:lnR>
                  </a:tcPr>
                </a:tc>
                <a:tc>
                  <a:txBody>
                    <a:bodyPr/>
                    <a:lstStyle/>
                    <a:p>
                      <a:pPr algn="l"/>
                      <a:endParaRPr lang="en-US"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Surveys</a:t>
                      </a:r>
                    </a:p>
                  </a:txBody>
                  <a:tcPr anchor="ctr">
                    <a:lnL w="12700" cmpd="sng">
                      <a:noFill/>
                    </a:lnL>
                    <a:lnR w="12700" cmpd="sng">
                      <a:noFill/>
                    </a:lnR>
                  </a:tcPr>
                </a:tc>
                <a:tc>
                  <a:txBody>
                    <a:bodyPr/>
                    <a:lstStyle/>
                    <a:p>
                      <a:pPr algn="ctr"/>
                      <a:endParaRPr lang="en-US">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WBSCM Catalogs</a:t>
                      </a:r>
                    </a:p>
                  </a:txBody>
                  <a:tcPr anchor="ctr">
                    <a:lnL w="12700" cmpd="sng">
                      <a:noFill/>
                    </a:lnL>
                    <a:lnR w="381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3803833874"/>
                  </a:ext>
                </a:extLst>
              </a:tr>
              <a:tr h="640080">
                <a:tc>
                  <a:txBody>
                    <a:bodyPr/>
                    <a:lstStyle/>
                    <a:p>
                      <a:pPr algn="l"/>
                      <a:r>
                        <a:rPr lang="en-US" b="1">
                          <a:latin typeface="Arial" panose="020B0604020202020204" pitchFamily="34" charset="0"/>
                          <a:cs typeface="Arial" panose="020B0604020202020204" pitchFamily="34" charset="0"/>
                        </a:rPr>
                        <a:t>Participating in Farm to School</a:t>
                      </a:r>
                    </a:p>
                  </a:txBody>
                  <a:tcPr anchor="ctr">
                    <a:lnL w="38100" cap="flat" cmpd="sng" algn="ctr">
                      <a:solidFill>
                        <a:schemeClr val="bg2">
                          <a:lumMod val="90000"/>
                        </a:schemeClr>
                      </a:solidFill>
                      <a:prstDash val="solid"/>
                      <a:round/>
                      <a:headEnd type="none" w="med" len="med"/>
                      <a:tailEnd type="none" w="med" len="med"/>
                    </a:lnL>
                    <a:lnR w="12700" cmpd="sng">
                      <a:noFill/>
                    </a:lnR>
                  </a:tcPr>
                </a:tc>
                <a:tc>
                  <a:txBody>
                    <a:bodyPr/>
                    <a:lstStyle/>
                    <a:p>
                      <a:pPr algn="l"/>
                      <a:endParaRPr lang="en-US"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Surveys</a:t>
                      </a:r>
                    </a:p>
                  </a:txBody>
                  <a:tcPr anchor="ctr">
                    <a:lnL w="12700" cmpd="sng">
                      <a:noFill/>
                    </a:lnL>
                    <a:lnR w="12700" cmpd="sng">
                      <a:noFill/>
                    </a:lnR>
                  </a:tcPr>
                </a:tc>
                <a:tc>
                  <a:txBody>
                    <a:bodyPr/>
                    <a:lstStyle/>
                    <a:p>
                      <a:pPr algn="ctr"/>
                      <a:endParaRPr lang="en-US">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DoD JotForm</a:t>
                      </a:r>
                    </a:p>
                  </a:txBody>
                  <a:tcPr anchor="ctr">
                    <a:lnL w="12700" cmpd="sng">
                      <a:noFill/>
                    </a:lnL>
                    <a:lnR w="381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2191598297"/>
                  </a:ext>
                </a:extLst>
              </a:tr>
              <a:tr h="640080">
                <a:tc>
                  <a:txBody>
                    <a:bodyPr/>
                    <a:lstStyle/>
                    <a:p>
                      <a:pPr algn="l"/>
                      <a:r>
                        <a:rPr lang="en-US" b="1">
                          <a:latin typeface="Arial" panose="020B0604020202020204" pitchFamily="34" charset="0"/>
                          <a:cs typeface="Arial" panose="020B0604020202020204" pitchFamily="34" charset="0"/>
                        </a:rPr>
                        <a:t>Farm to School Entitlement</a:t>
                      </a:r>
                    </a:p>
                  </a:txBody>
                  <a:tcPr anchor="ctr">
                    <a:lnL w="38100" cap="flat" cmpd="sng" algn="ctr">
                      <a:solidFill>
                        <a:schemeClr val="bg2">
                          <a:lumMod val="90000"/>
                        </a:schemeClr>
                      </a:solidFill>
                      <a:prstDash val="solid"/>
                      <a:round/>
                      <a:headEnd type="none" w="med" len="med"/>
                      <a:tailEnd type="none" w="med" len="med"/>
                    </a:lnL>
                    <a:lnR w="12700" cmpd="sng">
                      <a:noFill/>
                    </a:lnR>
                  </a:tcPr>
                </a:tc>
                <a:tc>
                  <a:txBody>
                    <a:bodyPr/>
                    <a:lstStyle/>
                    <a:p>
                      <a:pPr algn="l"/>
                      <a:endParaRPr lang="en-US" b="1"/>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Separately Allocated</a:t>
                      </a:r>
                    </a:p>
                  </a:txBody>
                  <a:tcPr anchor="ctr">
                    <a:lnL w="12700" cmpd="sng">
                      <a:noFill/>
                    </a:lnL>
                    <a:lnR w="12700" cmpd="sng">
                      <a:noFill/>
                    </a:lnR>
                  </a:tcPr>
                </a:tc>
                <a:tc>
                  <a:txBody>
                    <a:bodyPr/>
                    <a:lstStyle/>
                    <a:p>
                      <a:pPr algn="ctr"/>
                      <a:endParaRPr lang="en-US">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Co-mingled with DoD Fresh Entitlement</a:t>
                      </a:r>
                    </a:p>
                  </a:txBody>
                  <a:tcPr anchor="ctr">
                    <a:lnL w="12700" cmpd="sng">
                      <a:noFill/>
                    </a:lnL>
                    <a:lnR w="381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3956239371"/>
                  </a:ext>
                </a:extLst>
              </a:tr>
              <a:tr h="640080">
                <a:tc>
                  <a:txBody>
                    <a:bodyPr/>
                    <a:lstStyle/>
                    <a:p>
                      <a:pPr algn="l"/>
                      <a:r>
                        <a:rPr lang="en-US" b="1">
                          <a:latin typeface="Arial" panose="020B0604020202020204" pitchFamily="34" charset="0"/>
                          <a:cs typeface="Arial" panose="020B0604020202020204" pitchFamily="34" charset="0"/>
                        </a:rPr>
                        <a:t>Requesting Farm to School</a:t>
                      </a:r>
                    </a:p>
                  </a:txBody>
                  <a:tcPr anchor="ctr">
                    <a:lnL w="38100" cap="flat" cmpd="sng" algn="ctr">
                      <a:solidFill>
                        <a:schemeClr val="bg2">
                          <a:lumMod val="90000"/>
                        </a:schemeClr>
                      </a:solidFill>
                      <a:prstDash val="solid"/>
                      <a:round/>
                      <a:headEnd type="none" w="med" len="med"/>
                      <a:tailEnd type="none" w="med" len="med"/>
                    </a:lnL>
                    <a:lnR w="12700" cmpd="sng">
                      <a:noFill/>
                    </a:lnR>
                  </a:tcPr>
                </a:tc>
                <a:tc>
                  <a:txBody>
                    <a:bodyPr/>
                    <a:lstStyle/>
                    <a:p>
                      <a:pPr algn="l"/>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Surveys</a:t>
                      </a:r>
                    </a:p>
                  </a:txBody>
                  <a:tcPr anchor="ctr">
                    <a:lnL w="12700" cmpd="sng">
                      <a:noFill/>
                    </a:lnL>
                    <a:lnR w="12700" cmpd="sng">
                      <a:noFill/>
                    </a:lnR>
                  </a:tcPr>
                </a:tc>
                <a:tc>
                  <a:txBody>
                    <a:bodyPr/>
                    <a:lstStyle/>
                    <a:p>
                      <a:pPr algn="ctr"/>
                      <a:endParaRPr lang="en-US">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Local Grown in FFAVORS Catalogs</a:t>
                      </a:r>
                    </a:p>
                  </a:txBody>
                  <a:tcPr anchor="ctr">
                    <a:lnL w="12700" cmpd="sng">
                      <a:noFill/>
                    </a:lnL>
                    <a:lnR w="381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3788767379"/>
                  </a:ext>
                </a:extLst>
              </a:tr>
              <a:tr h="640080">
                <a:tc>
                  <a:txBody>
                    <a:bodyPr/>
                    <a:lstStyle/>
                    <a:p>
                      <a:pPr algn="l"/>
                      <a:r>
                        <a:rPr lang="en-US" b="1">
                          <a:latin typeface="Arial" panose="020B0604020202020204" pitchFamily="34" charset="0"/>
                          <a:cs typeface="Arial" panose="020B0604020202020204" pitchFamily="34" charset="0"/>
                        </a:rPr>
                        <a:t>Weekly Commodity Bulletin</a:t>
                      </a:r>
                    </a:p>
                  </a:txBody>
                  <a:tcPr anchor="ctr">
                    <a:lnL w="38100" cap="flat" cmpd="sng" algn="ctr">
                      <a:solidFill>
                        <a:schemeClr val="bg2">
                          <a:lumMod val="90000"/>
                        </a:schemeClr>
                      </a:solidFill>
                      <a:prstDash val="solid"/>
                      <a:round/>
                      <a:headEnd type="none" w="med" len="med"/>
                      <a:tailEnd type="none" w="med" len="med"/>
                    </a:lnL>
                    <a:lnR w="12700" cmpd="sng">
                      <a:noFill/>
                    </a:lnR>
                  </a:tcPr>
                </a:tc>
                <a:tc>
                  <a:txBody>
                    <a:bodyPr/>
                    <a:lstStyle/>
                    <a:p>
                      <a:pPr algn="l"/>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a:cs typeface="Arial"/>
                        </a:rPr>
                        <a:t>TX-UNPS</a:t>
                      </a:r>
                      <a:endParaRPr lang="en-US">
                        <a:latin typeface="Arial" panose="020B0604020202020204" pitchFamily="34" charset="0"/>
                        <a:cs typeface="Arial" panose="020B0604020202020204" pitchFamily="34" charset="0"/>
                      </a:endParaRPr>
                    </a:p>
                  </a:txBody>
                  <a:tcPr anchor="ctr">
                    <a:lnL w="12700" cmpd="sng">
                      <a:noFill/>
                    </a:lnL>
                    <a:lnR w="12700" cmpd="sng">
                      <a:noFill/>
                    </a:lnR>
                  </a:tcPr>
                </a:tc>
                <a:tc>
                  <a:txBody>
                    <a:bodyPr/>
                    <a:lstStyle/>
                    <a:p>
                      <a:pPr algn="ctr"/>
                      <a:endParaRPr lang="en-US">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WBSCM Reports, Warehouse Tracking Systems</a:t>
                      </a:r>
                    </a:p>
                  </a:txBody>
                  <a:tcPr anchor="ctr">
                    <a:lnL w="12700" cmpd="sng">
                      <a:noFill/>
                    </a:lnL>
                    <a:lnR w="38100" cap="flat" cmpd="sng" algn="ctr">
                      <a:solidFill>
                        <a:schemeClr val="bg2">
                          <a:lumMod val="90000"/>
                        </a:schemeClr>
                      </a:solidFill>
                      <a:prstDash val="solid"/>
                      <a:round/>
                      <a:headEnd type="none" w="med" len="med"/>
                      <a:tailEnd type="none" w="med" len="med"/>
                    </a:lnR>
                  </a:tcPr>
                </a:tc>
                <a:extLst>
                  <a:ext uri="{0D108BD9-81ED-4DB2-BD59-A6C34878D82A}">
                    <a16:rowId xmlns:a16="http://schemas.microsoft.com/office/drawing/2014/main" val="2763723229"/>
                  </a:ext>
                </a:extLst>
              </a:tr>
              <a:tr h="640080">
                <a:tc>
                  <a:txBody>
                    <a:bodyPr/>
                    <a:lstStyle/>
                    <a:p>
                      <a:pPr algn="l"/>
                      <a:r>
                        <a:rPr lang="en-US" b="1">
                          <a:latin typeface="Arial" panose="020B0604020202020204" pitchFamily="34" charset="0"/>
                          <a:cs typeface="Arial" panose="020B0604020202020204" pitchFamily="34" charset="0"/>
                        </a:rPr>
                        <a:t>FSMCs and Co-Ops</a:t>
                      </a:r>
                    </a:p>
                  </a:txBody>
                  <a:tcPr anchor="ctr">
                    <a:lnL w="38100" cap="flat" cmpd="sng" algn="ctr">
                      <a:solidFill>
                        <a:schemeClr val="bg2">
                          <a:lumMod val="90000"/>
                        </a:schemeClr>
                      </a:solidFill>
                      <a:prstDash val="solid"/>
                      <a:round/>
                      <a:headEnd type="none" w="med" len="med"/>
                      <a:tailEnd type="none" w="med" len="med"/>
                    </a:lnL>
                    <a:lnR w="12700" cmpd="sng">
                      <a:noFill/>
                    </a:lnR>
                    <a:lnB w="38100" cap="flat" cmpd="sng" algn="ctr">
                      <a:solidFill>
                        <a:schemeClr val="bg2">
                          <a:lumMod val="90000"/>
                        </a:schemeClr>
                      </a:solidFill>
                      <a:prstDash val="solid"/>
                      <a:round/>
                      <a:headEnd type="none" w="med" len="med"/>
                      <a:tailEnd type="none" w="med" len="med"/>
                    </a:lnB>
                  </a:tcPr>
                </a:tc>
                <a:tc>
                  <a:txBody>
                    <a:bodyPr/>
                    <a:lstStyle/>
                    <a:p>
                      <a:pPr algn="l"/>
                      <a:endParaRPr lang="en-US"/>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Access</a:t>
                      </a:r>
                    </a:p>
                  </a:txBody>
                  <a:tcPr anchor="ctr">
                    <a:lnL w="12700" cmpd="sng">
                      <a:noFill/>
                    </a:lnL>
                    <a:lnR w="12700" cmpd="sng">
                      <a:noFill/>
                    </a:lnR>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No WSBCM Access</a:t>
                      </a:r>
                    </a:p>
                  </a:txBody>
                  <a:tcPr anchor="ctr">
                    <a:lnL w="12700" cmpd="sng">
                      <a:noFill/>
                    </a:lnL>
                    <a:lnR w="38100" cap="flat" cmpd="sng" algn="ctr">
                      <a:solidFill>
                        <a:schemeClr val="bg2">
                          <a:lumMod val="90000"/>
                        </a:schemeClr>
                      </a:solidFill>
                      <a:prstDash val="solid"/>
                      <a:round/>
                      <a:headEnd type="none" w="med" len="med"/>
                      <a:tailEnd type="none" w="med" len="med"/>
                    </a:lnR>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011887744"/>
                  </a:ext>
                </a:extLst>
              </a:tr>
            </a:tbl>
          </a:graphicData>
        </a:graphic>
      </p:graphicFrame>
    </p:spTree>
    <p:extLst>
      <p:ext uri="{BB962C8B-B14F-4D97-AF65-F5344CB8AC3E}">
        <p14:creationId xmlns:p14="http://schemas.microsoft.com/office/powerpoint/2010/main" val="2360529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ln w="28575">
            <a:solidFill>
              <a:schemeClr val="tx1"/>
            </a:solidFill>
          </a:ln>
        </p:spPr>
        <p:txBody>
          <a:bodyPr lIns="91440" tIns="45720" rIns="91440" bIns="45720" anchor="t"/>
          <a:lstStyle/>
          <a:p>
            <a:pPr algn="ctr"/>
            <a:r>
              <a:rPr lang="en-US" sz="4400">
                <a:latin typeface="Arial"/>
                <a:cs typeface="Arial"/>
              </a:rPr>
              <a:t>WBSCM Transition Page QR Code:</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29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sp>
        <p:nvSpPr>
          <p:cNvPr id="5" name="Text Placeholder 3">
            <a:extLst>
              <a:ext uri="{FF2B5EF4-FFF2-40B4-BE49-F238E27FC236}">
                <a16:creationId xmlns:a16="http://schemas.microsoft.com/office/drawing/2014/main" id="{ED1F1E25-85FF-3737-5523-9BFA0DB5A43D}"/>
              </a:ext>
            </a:extLst>
          </p:cNvPr>
          <p:cNvSpPr txBox="1">
            <a:spLocks/>
          </p:cNvSpPr>
          <p:nvPr/>
        </p:nvSpPr>
        <p:spPr>
          <a:xfrm>
            <a:off x="825840" y="1884784"/>
            <a:ext cx="5117760" cy="2528596"/>
          </a:xfrm>
          <a:prstGeom prst="rect">
            <a:avLst/>
          </a:prstGeom>
        </p:spPr>
        <p:txBody>
          <a:bodyPr lIns="91440" tIns="45720" rIns="91440" bIns="45720" anchor="t"/>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457200">
              <a:buFont typeface="Arial,Sans-Serif" panose="020B0604020202020204" pitchFamily="34" charset="0"/>
              <a:buChar char="•"/>
            </a:pPr>
            <a:endParaRPr lang="en-US" sz="3200">
              <a:latin typeface="Arial"/>
              <a:cs typeface="Arial"/>
            </a:endParaRPr>
          </a:p>
          <a:p>
            <a:r>
              <a:rPr lang="en-US" sz="3200">
                <a:latin typeface="Arial"/>
                <a:cs typeface="Arial"/>
              </a:rPr>
              <a:t>Scan QR Code to visit the Food Distribution Program WBSCM Transition website</a:t>
            </a:r>
          </a:p>
        </p:txBody>
      </p:sp>
      <p:pic>
        <p:nvPicPr>
          <p:cNvPr id="10" name="Picture 9">
            <a:extLst>
              <a:ext uri="{FF2B5EF4-FFF2-40B4-BE49-F238E27FC236}">
                <a16:creationId xmlns:a16="http://schemas.microsoft.com/office/drawing/2014/main" id="{1094845E-699E-9460-1A71-BEB9540E4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2550" y="1325441"/>
            <a:ext cx="4478694" cy="4478694"/>
          </a:xfrm>
          <a:prstGeom prst="rect">
            <a:avLst/>
          </a:prstGeom>
        </p:spPr>
      </p:pic>
    </p:spTree>
    <p:extLst>
      <p:ext uri="{BB962C8B-B14F-4D97-AF65-F5344CB8AC3E}">
        <p14:creationId xmlns:p14="http://schemas.microsoft.com/office/powerpoint/2010/main" val="247513615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7">
            <a:extLst>
              <a:ext uri="{FF2B5EF4-FFF2-40B4-BE49-F238E27FC236}">
                <a16:creationId xmlns:a16="http://schemas.microsoft.com/office/drawing/2014/main" id="{17BF17DE-B63D-432E-B917-EBE47591B7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1113" y="9525"/>
            <a:ext cx="8056563" cy="6858000"/>
          </a:xfrm>
          <a:prstGeom prst="rect">
            <a:avLst/>
          </a:prstGeom>
        </p:spPr>
      </p:pic>
      <p:sp>
        <p:nvSpPr>
          <p:cNvPr id="3" name="Oval 2">
            <a:extLst>
              <a:ext uri="{FF2B5EF4-FFF2-40B4-BE49-F238E27FC236}">
                <a16:creationId xmlns:a16="http://schemas.microsoft.com/office/drawing/2014/main" id="{FB41A1B3-D42B-48E9-A89C-734D7F103D0E}"/>
              </a:ext>
            </a:extLst>
          </p:cNvPr>
          <p:cNvSpPr/>
          <p:nvPr/>
        </p:nvSpPr>
        <p:spPr>
          <a:xfrm>
            <a:off x="-1563316" y="2390209"/>
            <a:ext cx="11308718" cy="2229146"/>
          </a:xfrm>
          <a:prstGeom prst="ellipse">
            <a:avLst/>
          </a:prstGeom>
          <a:solidFill>
            <a:srgbClr val="EF4B2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latin typeface="Rockwell" panose="02060603020205020403" pitchFamily="18" charset="0"/>
            </a:endParaRPr>
          </a:p>
        </p:txBody>
      </p:sp>
      <p:pic>
        <p:nvPicPr>
          <p:cNvPr id="4" name="Picture Placeholder 95">
            <a:extLst>
              <a:ext uri="{FF2B5EF4-FFF2-40B4-BE49-F238E27FC236}">
                <a16:creationId xmlns:a16="http://schemas.microsoft.com/office/drawing/2014/main" id="{524B90D8-495E-48C5-92A0-375EA1CB42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075" y="-18191"/>
            <a:ext cx="8030909" cy="4427583"/>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6CD06652-368C-40F0-99B3-F7B17973804D}"/>
              </a:ext>
            </a:extLst>
          </p:cNvPr>
          <p:cNvGrpSpPr/>
          <p:nvPr/>
        </p:nvGrpSpPr>
        <p:grpSpPr>
          <a:xfrm>
            <a:off x="7885287" y="-30092"/>
            <a:ext cx="4325982" cy="6889551"/>
            <a:chOff x="7845699" y="-13359"/>
            <a:chExt cx="4325982" cy="6889551"/>
          </a:xfrm>
        </p:grpSpPr>
        <p:sp>
          <p:nvSpPr>
            <p:cNvPr id="35" name="Rectangle 34">
              <a:extLst>
                <a:ext uri="{FF2B5EF4-FFF2-40B4-BE49-F238E27FC236}">
                  <a16:creationId xmlns:a16="http://schemas.microsoft.com/office/drawing/2014/main" id="{B62867DB-AB2C-4817-B73C-82897C1FE0F1}"/>
                </a:ext>
              </a:extLst>
            </p:cNvPr>
            <p:cNvSpPr/>
            <p:nvPr userDrawn="1"/>
          </p:nvSpPr>
          <p:spPr>
            <a:xfrm>
              <a:off x="8011834" y="-13359"/>
              <a:ext cx="4159847" cy="6889551"/>
            </a:xfrm>
            <a:prstGeom prst="rect">
              <a:avLst/>
            </a:prstGeom>
            <a:solidFill>
              <a:schemeClr val="bg1"/>
            </a:solidFill>
            <a:ln>
              <a:noFill/>
            </a:ln>
            <a:effectLst>
              <a:outerShdw blurRad="571500" dist="38100" dir="10800000" algn="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352">
                  <a:latin typeface="Rockwell" panose="02060603020205020403" pitchFamily="18" charset="0"/>
                </a:rPr>
                <a:t> </a:t>
              </a:r>
            </a:p>
          </p:txBody>
        </p:sp>
        <p:sp>
          <p:nvSpPr>
            <p:cNvPr id="36" name="Isosceles Triangle 3">
              <a:extLst>
                <a:ext uri="{FF2B5EF4-FFF2-40B4-BE49-F238E27FC236}">
                  <a16:creationId xmlns:a16="http://schemas.microsoft.com/office/drawing/2014/main" id="{3AD33C12-C316-421D-BF5A-B1820EB87C8C}"/>
                </a:ext>
              </a:extLst>
            </p:cNvPr>
            <p:cNvSpPr/>
            <p:nvPr userDrawn="1"/>
          </p:nvSpPr>
          <p:spPr>
            <a:xfrm rot="16200000" flipH="1">
              <a:off x="7795248" y="862181"/>
              <a:ext cx="698960" cy="5980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grpSp>
      <p:sp>
        <p:nvSpPr>
          <p:cNvPr id="102" name="Text Placeholder 101">
            <a:extLst>
              <a:ext uri="{FF2B5EF4-FFF2-40B4-BE49-F238E27FC236}">
                <a16:creationId xmlns:a16="http://schemas.microsoft.com/office/drawing/2014/main" id="{6713DB66-A9C0-447E-8EE3-E06E525EE95B}"/>
              </a:ext>
            </a:extLst>
          </p:cNvPr>
          <p:cNvSpPr>
            <a:spLocks noGrp="1"/>
          </p:cNvSpPr>
          <p:nvPr>
            <p:ph type="body" sz="quarter" idx="14"/>
          </p:nvPr>
        </p:nvSpPr>
        <p:spPr>
          <a:xfrm>
            <a:off x="690281" y="5144341"/>
            <a:ext cx="6562165" cy="1292316"/>
          </a:xfrm>
        </p:spPr>
        <p:txBody>
          <a:bodyPr lIns="91440" tIns="45720" rIns="91440" bIns="45720" anchor="t"/>
          <a:lstStyle/>
          <a:p>
            <a:r>
              <a:rPr lang="en-US">
                <a:latin typeface="Arial"/>
                <a:cs typeface="Arial"/>
              </a:rPr>
              <a:t>Overview of Changes</a:t>
            </a:r>
            <a:endParaRPr lang="en-US"/>
          </a:p>
        </p:txBody>
      </p:sp>
      <p:sp>
        <p:nvSpPr>
          <p:cNvPr id="103" name="Text Placeholder 102">
            <a:extLst>
              <a:ext uri="{FF2B5EF4-FFF2-40B4-BE49-F238E27FC236}">
                <a16:creationId xmlns:a16="http://schemas.microsoft.com/office/drawing/2014/main" id="{D799B46D-D366-45D1-982F-E832C19CA86A}"/>
              </a:ext>
            </a:extLst>
          </p:cNvPr>
          <p:cNvSpPr>
            <a:spLocks noGrp="1"/>
          </p:cNvSpPr>
          <p:nvPr>
            <p:ph type="body" sz="quarter" idx="15"/>
          </p:nvPr>
        </p:nvSpPr>
        <p:spPr>
          <a:xfrm>
            <a:off x="9443441" y="496438"/>
            <a:ext cx="2085109" cy="320483"/>
          </a:xfrm>
        </p:spPr>
        <p:txBody>
          <a:bodyPr/>
          <a:lstStyle/>
          <a:p>
            <a:r>
              <a:rPr lang="en-US"/>
              <a:t>Introduction</a:t>
            </a:r>
          </a:p>
        </p:txBody>
      </p:sp>
      <p:sp>
        <p:nvSpPr>
          <p:cNvPr id="39" name="Text Placeholder 38">
            <a:extLst>
              <a:ext uri="{FF2B5EF4-FFF2-40B4-BE49-F238E27FC236}">
                <a16:creationId xmlns:a16="http://schemas.microsoft.com/office/drawing/2014/main" id="{63A877A6-A19F-4B91-ABBD-72BC4FC0B08E}"/>
              </a:ext>
            </a:extLst>
          </p:cNvPr>
          <p:cNvSpPr>
            <a:spLocks noGrp="1"/>
          </p:cNvSpPr>
          <p:nvPr>
            <p:ph type="body" sz="quarter" idx="11"/>
          </p:nvPr>
        </p:nvSpPr>
        <p:spPr>
          <a:xfrm>
            <a:off x="9443441" y="736767"/>
            <a:ext cx="2266949" cy="591671"/>
          </a:xfrm>
        </p:spPr>
        <p:txBody>
          <a:bodyPr lIns="91440" tIns="45720" rIns="91440" bIns="45720" anchor="t"/>
          <a:lstStyle/>
          <a:p>
            <a:r>
              <a:rPr lang="en-US">
                <a:latin typeface="Arial"/>
                <a:cs typeface="Arial"/>
              </a:rPr>
              <a:t>Why transition to WBSCM?</a:t>
            </a:r>
          </a:p>
        </p:txBody>
      </p:sp>
      <p:sp>
        <p:nvSpPr>
          <p:cNvPr id="40" name="Text Placeholder 39">
            <a:extLst>
              <a:ext uri="{FF2B5EF4-FFF2-40B4-BE49-F238E27FC236}">
                <a16:creationId xmlns:a16="http://schemas.microsoft.com/office/drawing/2014/main" id="{54398BFE-CC4A-4558-8B6B-EBFD7705BBE6}"/>
              </a:ext>
            </a:extLst>
          </p:cNvPr>
          <p:cNvSpPr>
            <a:spLocks noGrp="1"/>
          </p:cNvSpPr>
          <p:nvPr>
            <p:ph type="body" sz="quarter" idx="12"/>
          </p:nvPr>
        </p:nvSpPr>
        <p:spPr>
          <a:xfrm>
            <a:off x="9443441" y="2297001"/>
            <a:ext cx="2336222" cy="320483"/>
          </a:xfrm>
        </p:spPr>
        <p:txBody>
          <a:bodyPr lIns="91440" tIns="45720" rIns="91440" bIns="45720" anchor="t"/>
          <a:lstStyle/>
          <a:p>
            <a:r>
              <a:rPr lang="en-US"/>
              <a:t>Contract Packet Replacement</a:t>
            </a:r>
          </a:p>
        </p:txBody>
      </p:sp>
      <p:sp>
        <p:nvSpPr>
          <p:cNvPr id="41" name="Text Placeholder 40">
            <a:extLst>
              <a:ext uri="{FF2B5EF4-FFF2-40B4-BE49-F238E27FC236}">
                <a16:creationId xmlns:a16="http://schemas.microsoft.com/office/drawing/2014/main" id="{92263340-C08E-4A7F-A4F1-BD375FA70CD4}"/>
              </a:ext>
            </a:extLst>
          </p:cNvPr>
          <p:cNvSpPr>
            <a:spLocks noGrp="1"/>
          </p:cNvSpPr>
          <p:nvPr>
            <p:ph type="body" sz="quarter" idx="13"/>
          </p:nvPr>
        </p:nvSpPr>
        <p:spPr>
          <a:xfrm>
            <a:off x="9443441" y="2721839"/>
            <a:ext cx="2307417" cy="342732"/>
          </a:xfrm>
        </p:spPr>
        <p:txBody>
          <a:bodyPr lIns="91440" tIns="45720" rIns="91440" bIns="45720" anchor="t"/>
          <a:lstStyle/>
          <a:p>
            <a:r>
              <a:rPr lang="en-US"/>
              <a:t>Opt-in to USDA Foods</a:t>
            </a:r>
          </a:p>
        </p:txBody>
      </p:sp>
      <p:sp>
        <p:nvSpPr>
          <p:cNvPr id="104" name="Text Placeholder 103">
            <a:extLst>
              <a:ext uri="{FF2B5EF4-FFF2-40B4-BE49-F238E27FC236}">
                <a16:creationId xmlns:a16="http://schemas.microsoft.com/office/drawing/2014/main" id="{FD430992-989C-4536-B590-E9543EBBBDDA}"/>
              </a:ext>
            </a:extLst>
          </p:cNvPr>
          <p:cNvSpPr>
            <a:spLocks noGrp="1"/>
          </p:cNvSpPr>
          <p:nvPr>
            <p:ph type="body" sz="quarter" idx="16"/>
          </p:nvPr>
        </p:nvSpPr>
        <p:spPr>
          <a:xfrm>
            <a:off x="9443441" y="1273919"/>
            <a:ext cx="2336222" cy="355119"/>
          </a:xfrm>
        </p:spPr>
        <p:txBody>
          <a:bodyPr lIns="91440" tIns="45720" rIns="91440" bIns="45720" anchor="t"/>
          <a:lstStyle/>
          <a:p>
            <a:r>
              <a:rPr lang="en-US">
                <a:latin typeface="Arial"/>
                <a:cs typeface="Arial"/>
              </a:rPr>
              <a:t>Overview of Changes</a:t>
            </a:r>
          </a:p>
        </p:txBody>
      </p:sp>
      <p:sp>
        <p:nvSpPr>
          <p:cNvPr id="105" name="Text Placeholder 104">
            <a:extLst>
              <a:ext uri="{FF2B5EF4-FFF2-40B4-BE49-F238E27FC236}">
                <a16:creationId xmlns:a16="http://schemas.microsoft.com/office/drawing/2014/main" id="{8DECE2DB-7BD3-483D-A3C2-1B6766ADEBBC}"/>
              </a:ext>
            </a:extLst>
          </p:cNvPr>
          <p:cNvSpPr>
            <a:spLocks noGrp="1"/>
          </p:cNvSpPr>
          <p:nvPr>
            <p:ph type="body" sz="quarter" idx="17"/>
          </p:nvPr>
        </p:nvSpPr>
        <p:spPr>
          <a:xfrm>
            <a:off x="9443441" y="1487755"/>
            <a:ext cx="2206336" cy="755553"/>
          </a:xfrm>
        </p:spPr>
        <p:txBody>
          <a:bodyPr lIns="91440" tIns="45720" rIns="91440" bIns="45720" anchor="t"/>
          <a:lstStyle/>
          <a:p>
            <a:r>
              <a:rPr lang="en-US">
                <a:cs typeface="Arial"/>
              </a:rPr>
              <a:t>Summary of FDP process changes with WBSCM transition</a:t>
            </a:r>
          </a:p>
        </p:txBody>
      </p:sp>
      <p:sp>
        <p:nvSpPr>
          <p:cNvPr id="38" name="Slide Number Placeholder 37">
            <a:extLst>
              <a:ext uri="{FF2B5EF4-FFF2-40B4-BE49-F238E27FC236}">
                <a16:creationId xmlns:a16="http://schemas.microsoft.com/office/drawing/2014/main" id="{E0A76D08-7EFA-4D51-ABCC-CA2B6673F716}"/>
              </a:ext>
            </a:extLst>
          </p:cNvPr>
          <p:cNvSpPr>
            <a:spLocks noGrp="1"/>
          </p:cNvSpPr>
          <p:nvPr>
            <p:ph type="sldNum" sz="quarter" idx="20"/>
          </p:nvPr>
        </p:nvSpPr>
        <p:spPr/>
        <p:txBody>
          <a:bodyPr/>
          <a:lstStyle/>
          <a:p>
            <a:fld id="{4179449E-6FBB-2343-B3AE-D1EFA46A6E77}" type="slidenum">
              <a:rPr lang="en-US" smtClean="0"/>
              <a:pPr/>
              <a:t>3</a:t>
            </a:fld>
            <a:endParaRPr lang="en-US"/>
          </a:p>
        </p:txBody>
      </p:sp>
      <p:grpSp>
        <p:nvGrpSpPr>
          <p:cNvPr id="72" name="Group 71">
            <a:extLst>
              <a:ext uri="{FF2B5EF4-FFF2-40B4-BE49-F238E27FC236}">
                <a16:creationId xmlns:a16="http://schemas.microsoft.com/office/drawing/2014/main" id="{B1636951-E1DE-4855-B33A-DFE30B44574F}"/>
              </a:ext>
            </a:extLst>
          </p:cNvPr>
          <p:cNvGrpSpPr/>
          <p:nvPr/>
        </p:nvGrpSpPr>
        <p:grpSpPr>
          <a:xfrm>
            <a:off x="8788583" y="465420"/>
            <a:ext cx="641729" cy="642249"/>
            <a:chOff x="8700762" y="4447800"/>
            <a:chExt cx="2075515" cy="2077200"/>
          </a:xfrm>
          <a:solidFill>
            <a:srgbClr val="66B948"/>
          </a:solidFill>
        </p:grpSpPr>
        <p:sp>
          <p:nvSpPr>
            <p:cNvPr id="73" name="Freeform: Shape 43">
              <a:extLst>
                <a:ext uri="{FF2B5EF4-FFF2-40B4-BE49-F238E27FC236}">
                  <a16:creationId xmlns:a16="http://schemas.microsoft.com/office/drawing/2014/main" id="{D860B9A2-0887-4782-8F2D-4C0B92F344D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74" name="Freeform 5">
              <a:extLst>
                <a:ext uri="{FF2B5EF4-FFF2-40B4-BE49-F238E27FC236}">
                  <a16:creationId xmlns:a16="http://schemas.microsoft.com/office/drawing/2014/main" id="{93EEA01E-7879-4DED-BDA0-AB603A1FC7EA}"/>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75" name="Rectangle 74">
            <a:extLst>
              <a:ext uri="{FF2B5EF4-FFF2-40B4-BE49-F238E27FC236}">
                <a16:creationId xmlns:a16="http://schemas.microsoft.com/office/drawing/2014/main" id="{E443B942-E3B8-4C28-B2D8-0BD2C4B9C114}"/>
              </a:ext>
            </a:extLst>
          </p:cNvPr>
          <p:cNvSpPr/>
          <p:nvPr/>
        </p:nvSpPr>
        <p:spPr>
          <a:xfrm>
            <a:off x="8822978" y="557801"/>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01</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76" name="Group 75">
            <a:extLst>
              <a:ext uri="{FF2B5EF4-FFF2-40B4-BE49-F238E27FC236}">
                <a16:creationId xmlns:a16="http://schemas.microsoft.com/office/drawing/2014/main" id="{4EFA7016-CF94-4A67-BF2E-8BC28BB35C77}"/>
              </a:ext>
            </a:extLst>
          </p:cNvPr>
          <p:cNvGrpSpPr/>
          <p:nvPr/>
        </p:nvGrpSpPr>
        <p:grpSpPr>
          <a:xfrm>
            <a:off x="8788583" y="1246184"/>
            <a:ext cx="641729" cy="642249"/>
            <a:chOff x="8700762" y="4447800"/>
            <a:chExt cx="2075515" cy="2077200"/>
          </a:xfrm>
          <a:solidFill>
            <a:srgbClr val="66B948"/>
          </a:solidFill>
        </p:grpSpPr>
        <p:sp>
          <p:nvSpPr>
            <p:cNvPr id="77" name="Freeform: Shape 43">
              <a:extLst>
                <a:ext uri="{FF2B5EF4-FFF2-40B4-BE49-F238E27FC236}">
                  <a16:creationId xmlns:a16="http://schemas.microsoft.com/office/drawing/2014/main" id="{DA87C460-1695-4434-A384-3D5142081EA2}"/>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89" name="Freeform 63">
              <a:extLst>
                <a:ext uri="{FF2B5EF4-FFF2-40B4-BE49-F238E27FC236}">
                  <a16:creationId xmlns:a16="http://schemas.microsoft.com/office/drawing/2014/main" id="{41BB9DE4-BA4C-4665-8F98-458C12A638D0}"/>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0" name="Rectangle 89">
            <a:extLst>
              <a:ext uri="{FF2B5EF4-FFF2-40B4-BE49-F238E27FC236}">
                <a16:creationId xmlns:a16="http://schemas.microsoft.com/office/drawing/2014/main" id="{6DCF78E4-584B-456C-B448-E7DBE5FAAE6E}"/>
              </a:ext>
            </a:extLst>
          </p:cNvPr>
          <p:cNvSpPr/>
          <p:nvPr/>
        </p:nvSpPr>
        <p:spPr>
          <a:xfrm>
            <a:off x="8822978" y="1343268"/>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02</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grpSp>
        <p:nvGrpSpPr>
          <p:cNvPr id="91" name="Group 90">
            <a:extLst>
              <a:ext uri="{FF2B5EF4-FFF2-40B4-BE49-F238E27FC236}">
                <a16:creationId xmlns:a16="http://schemas.microsoft.com/office/drawing/2014/main" id="{2D48347D-5E07-4B25-978B-5AD66FD60047}"/>
              </a:ext>
            </a:extLst>
          </p:cNvPr>
          <p:cNvGrpSpPr/>
          <p:nvPr/>
        </p:nvGrpSpPr>
        <p:grpSpPr>
          <a:xfrm>
            <a:off x="8795136" y="2258872"/>
            <a:ext cx="641729" cy="642249"/>
            <a:chOff x="8700762" y="4447800"/>
            <a:chExt cx="2075515" cy="2077200"/>
          </a:xfrm>
          <a:solidFill>
            <a:srgbClr val="66B948"/>
          </a:solidFill>
        </p:grpSpPr>
        <p:sp>
          <p:nvSpPr>
            <p:cNvPr id="92" name="Freeform: Shape 43">
              <a:extLst>
                <a:ext uri="{FF2B5EF4-FFF2-40B4-BE49-F238E27FC236}">
                  <a16:creationId xmlns:a16="http://schemas.microsoft.com/office/drawing/2014/main" id="{B6759774-6B41-43AE-BE72-3731A718026A}"/>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93" name="Freeform 69">
              <a:extLst>
                <a:ext uri="{FF2B5EF4-FFF2-40B4-BE49-F238E27FC236}">
                  <a16:creationId xmlns:a16="http://schemas.microsoft.com/office/drawing/2014/main" id="{1BD6382C-7AD9-4C10-A745-6509F3B02836}"/>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94" name="Rectangle 93">
            <a:extLst>
              <a:ext uri="{FF2B5EF4-FFF2-40B4-BE49-F238E27FC236}">
                <a16:creationId xmlns:a16="http://schemas.microsoft.com/office/drawing/2014/main" id="{A6D30A48-599D-484D-ADED-611DF3009039}"/>
              </a:ext>
            </a:extLst>
          </p:cNvPr>
          <p:cNvSpPr/>
          <p:nvPr/>
        </p:nvSpPr>
        <p:spPr>
          <a:xfrm>
            <a:off x="8829531" y="2342901"/>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03</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9" name="Text Placeholder 39">
            <a:extLst>
              <a:ext uri="{FF2B5EF4-FFF2-40B4-BE49-F238E27FC236}">
                <a16:creationId xmlns:a16="http://schemas.microsoft.com/office/drawing/2014/main" id="{C1CF702C-53F1-A64A-8F8D-BFDA29E71A39}"/>
              </a:ext>
            </a:extLst>
          </p:cNvPr>
          <p:cNvSpPr txBox="1">
            <a:spLocks/>
          </p:cNvSpPr>
          <p:nvPr/>
        </p:nvSpPr>
        <p:spPr>
          <a:xfrm>
            <a:off x="9443441" y="3166160"/>
            <a:ext cx="2336222" cy="32048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Survey Changes</a:t>
            </a:r>
          </a:p>
        </p:txBody>
      </p:sp>
      <p:sp>
        <p:nvSpPr>
          <p:cNvPr id="10" name="Text Placeholder 40">
            <a:extLst>
              <a:ext uri="{FF2B5EF4-FFF2-40B4-BE49-F238E27FC236}">
                <a16:creationId xmlns:a16="http://schemas.microsoft.com/office/drawing/2014/main" id="{49601DC5-AC05-C126-499F-2CD19191B407}"/>
              </a:ext>
            </a:extLst>
          </p:cNvPr>
          <p:cNvSpPr txBox="1">
            <a:spLocks/>
          </p:cNvSpPr>
          <p:nvPr/>
        </p:nvSpPr>
        <p:spPr>
          <a:xfrm>
            <a:off x="9443441" y="3425726"/>
            <a:ext cx="2307417" cy="56065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TX-UNPS survey replacements</a:t>
            </a:r>
          </a:p>
        </p:txBody>
      </p:sp>
      <p:grpSp>
        <p:nvGrpSpPr>
          <p:cNvPr id="11" name="Group 10">
            <a:extLst>
              <a:ext uri="{FF2B5EF4-FFF2-40B4-BE49-F238E27FC236}">
                <a16:creationId xmlns:a16="http://schemas.microsoft.com/office/drawing/2014/main" id="{690D14D7-1EBA-1FB7-681D-268C72AB1755}"/>
              </a:ext>
            </a:extLst>
          </p:cNvPr>
          <p:cNvGrpSpPr/>
          <p:nvPr/>
        </p:nvGrpSpPr>
        <p:grpSpPr>
          <a:xfrm>
            <a:off x="8788583" y="3127185"/>
            <a:ext cx="641729" cy="642249"/>
            <a:chOff x="8700762" y="4447800"/>
            <a:chExt cx="2075515" cy="2077200"/>
          </a:xfrm>
          <a:solidFill>
            <a:srgbClr val="66B948"/>
          </a:solidFill>
        </p:grpSpPr>
        <p:sp>
          <p:nvSpPr>
            <p:cNvPr id="12" name="Freeform: Shape 43">
              <a:extLst>
                <a:ext uri="{FF2B5EF4-FFF2-40B4-BE49-F238E27FC236}">
                  <a16:creationId xmlns:a16="http://schemas.microsoft.com/office/drawing/2014/main" id="{19D966DF-5A8A-E58E-9819-85C6B56DC0D1}"/>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13" name="Freeform 69">
              <a:extLst>
                <a:ext uri="{FF2B5EF4-FFF2-40B4-BE49-F238E27FC236}">
                  <a16:creationId xmlns:a16="http://schemas.microsoft.com/office/drawing/2014/main" id="{0B092F11-8C4D-03B8-736D-16D8A2F9CB8E}"/>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14" name="Rectangle 13">
            <a:extLst>
              <a:ext uri="{FF2B5EF4-FFF2-40B4-BE49-F238E27FC236}">
                <a16:creationId xmlns:a16="http://schemas.microsoft.com/office/drawing/2014/main" id="{09784064-CF5E-D732-4A99-C2CBE9BD0E02}"/>
              </a:ext>
            </a:extLst>
          </p:cNvPr>
          <p:cNvSpPr/>
          <p:nvPr/>
        </p:nvSpPr>
        <p:spPr>
          <a:xfrm>
            <a:off x="8822978" y="3204386"/>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04</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5" name="Text Placeholder 39">
            <a:extLst>
              <a:ext uri="{FF2B5EF4-FFF2-40B4-BE49-F238E27FC236}">
                <a16:creationId xmlns:a16="http://schemas.microsoft.com/office/drawing/2014/main" id="{B390DABE-0376-D2BB-DE8C-BBF2827141E1}"/>
              </a:ext>
            </a:extLst>
          </p:cNvPr>
          <p:cNvSpPr txBox="1">
            <a:spLocks/>
          </p:cNvSpPr>
          <p:nvPr/>
        </p:nvSpPr>
        <p:spPr>
          <a:xfrm>
            <a:off x="9425301" y="4074787"/>
            <a:ext cx="2645658" cy="32048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Farm to School Changes</a:t>
            </a:r>
          </a:p>
        </p:txBody>
      </p:sp>
      <p:sp>
        <p:nvSpPr>
          <p:cNvPr id="6" name="Text Placeholder 40">
            <a:extLst>
              <a:ext uri="{FF2B5EF4-FFF2-40B4-BE49-F238E27FC236}">
                <a16:creationId xmlns:a16="http://schemas.microsoft.com/office/drawing/2014/main" id="{AFC71B13-8FBB-C4A1-9A33-B514515FCCBF}"/>
              </a:ext>
            </a:extLst>
          </p:cNvPr>
          <p:cNvSpPr txBox="1">
            <a:spLocks/>
          </p:cNvSpPr>
          <p:nvPr/>
        </p:nvSpPr>
        <p:spPr>
          <a:xfrm>
            <a:off x="9425301" y="4275882"/>
            <a:ext cx="2307417" cy="560654"/>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Opting in, entitlement, where to request</a:t>
            </a:r>
          </a:p>
        </p:txBody>
      </p:sp>
      <p:grpSp>
        <p:nvGrpSpPr>
          <p:cNvPr id="7" name="Group 6">
            <a:extLst>
              <a:ext uri="{FF2B5EF4-FFF2-40B4-BE49-F238E27FC236}">
                <a16:creationId xmlns:a16="http://schemas.microsoft.com/office/drawing/2014/main" id="{7EF39967-2497-929E-BB86-966FED9B959A}"/>
              </a:ext>
            </a:extLst>
          </p:cNvPr>
          <p:cNvGrpSpPr/>
          <p:nvPr/>
        </p:nvGrpSpPr>
        <p:grpSpPr>
          <a:xfrm>
            <a:off x="8798435" y="4024786"/>
            <a:ext cx="641729" cy="642249"/>
            <a:chOff x="8700762" y="4447800"/>
            <a:chExt cx="2075515" cy="2077200"/>
          </a:xfrm>
          <a:solidFill>
            <a:srgbClr val="66B948"/>
          </a:solidFill>
        </p:grpSpPr>
        <p:sp>
          <p:nvSpPr>
            <p:cNvPr id="8" name="Freeform: Shape 43">
              <a:extLst>
                <a:ext uri="{FF2B5EF4-FFF2-40B4-BE49-F238E27FC236}">
                  <a16:creationId xmlns:a16="http://schemas.microsoft.com/office/drawing/2014/main" id="{20BA58E2-D1AD-82C2-D43E-BDAA9192C6D4}"/>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15" name="Freeform 69">
              <a:extLst>
                <a:ext uri="{FF2B5EF4-FFF2-40B4-BE49-F238E27FC236}">
                  <a16:creationId xmlns:a16="http://schemas.microsoft.com/office/drawing/2014/main" id="{FDB3DD10-5813-9246-ED51-8FDE2A13F273}"/>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16" name="Rectangle 15">
            <a:extLst>
              <a:ext uri="{FF2B5EF4-FFF2-40B4-BE49-F238E27FC236}">
                <a16:creationId xmlns:a16="http://schemas.microsoft.com/office/drawing/2014/main" id="{127CC71C-D7A7-21DB-B526-D7D4932E5470}"/>
              </a:ext>
            </a:extLst>
          </p:cNvPr>
          <p:cNvSpPr/>
          <p:nvPr/>
        </p:nvSpPr>
        <p:spPr>
          <a:xfrm>
            <a:off x="8832830" y="4142247"/>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05</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23" name="Text Placeholder 39">
            <a:extLst>
              <a:ext uri="{FF2B5EF4-FFF2-40B4-BE49-F238E27FC236}">
                <a16:creationId xmlns:a16="http://schemas.microsoft.com/office/drawing/2014/main" id="{A9682D4A-C5BC-7EA1-0152-0F7DFDDBBED2}"/>
              </a:ext>
            </a:extLst>
          </p:cNvPr>
          <p:cNvSpPr txBox="1">
            <a:spLocks/>
          </p:cNvSpPr>
          <p:nvPr/>
        </p:nvSpPr>
        <p:spPr>
          <a:xfrm>
            <a:off x="9425301" y="4941741"/>
            <a:ext cx="2645658" cy="32048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Weekly Commodity Bulletin Replacement</a:t>
            </a:r>
          </a:p>
        </p:txBody>
      </p:sp>
      <p:sp>
        <p:nvSpPr>
          <p:cNvPr id="24" name="Text Placeholder 40">
            <a:extLst>
              <a:ext uri="{FF2B5EF4-FFF2-40B4-BE49-F238E27FC236}">
                <a16:creationId xmlns:a16="http://schemas.microsoft.com/office/drawing/2014/main" id="{0D8E9562-311E-AED4-A9E2-9429EBB215F5}"/>
              </a:ext>
            </a:extLst>
          </p:cNvPr>
          <p:cNvSpPr txBox="1">
            <a:spLocks/>
          </p:cNvSpPr>
          <p:nvPr/>
        </p:nvSpPr>
        <p:spPr>
          <a:xfrm>
            <a:off x="9425301" y="5447583"/>
            <a:ext cx="2307417" cy="34612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Accessing reports/data</a:t>
            </a:r>
          </a:p>
        </p:txBody>
      </p:sp>
      <p:grpSp>
        <p:nvGrpSpPr>
          <p:cNvPr id="25" name="Group 24">
            <a:extLst>
              <a:ext uri="{FF2B5EF4-FFF2-40B4-BE49-F238E27FC236}">
                <a16:creationId xmlns:a16="http://schemas.microsoft.com/office/drawing/2014/main" id="{B6D8C189-66F3-8C36-A174-D96A31350475}"/>
              </a:ext>
            </a:extLst>
          </p:cNvPr>
          <p:cNvGrpSpPr/>
          <p:nvPr/>
        </p:nvGrpSpPr>
        <p:grpSpPr>
          <a:xfrm>
            <a:off x="8810300" y="4903238"/>
            <a:ext cx="641729" cy="642249"/>
            <a:chOff x="8700762" y="4447800"/>
            <a:chExt cx="2075515" cy="2077200"/>
          </a:xfrm>
          <a:solidFill>
            <a:srgbClr val="66B948"/>
          </a:solidFill>
        </p:grpSpPr>
        <p:sp>
          <p:nvSpPr>
            <p:cNvPr id="26" name="Freeform: Shape 43">
              <a:extLst>
                <a:ext uri="{FF2B5EF4-FFF2-40B4-BE49-F238E27FC236}">
                  <a16:creationId xmlns:a16="http://schemas.microsoft.com/office/drawing/2014/main" id="{B9159312-F4F9-1835-AD39-E0805AB49484}"/>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27" name="Freeform 69">
              <a:extLst>
                <a:ext uri="{FF2B5EF4-FFF2-40B4-BE49-F238E27FC236}">
                  <a16:creationId xmlns:a16="http://schemas.microsoft.com/office/drawing/2014/main" id="{A52E7494-EC35-B744-7EDD-7933A71568FD}"/>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28" name="Rectangle 27">
            <a:extLst>
              <a:ext uri="{FF2B5EF4-FFF2-40B4-BE49-F238E27FC236}">
                <a16:creationId xmlns:a16="http://schemas.microsoft.com/office/drawing/2014/main" id="{E512B8AF-3BBD-EAFA-CE7F-2C708C546BFB}"/>
              </a:ext>
            </a:extLst>
          </p:cNvPr>
          <p:cNvSpPr/>
          <p:nvPr/>
        </p:nvSpPr>
        <p:spPr>
          <a:xfrm>
            <a:off x="8844695" y="4995619"/>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06</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
        <p:nvSpPr>
          <p:cNvPr id="17" name="Text Placeholder 39">
            <a:extLst>
              <a:ext uri="{FF2B5EF4-FFF2-40B4-BE49-F238E27FC236}">
                <a16:creationId xmlns:a16="http://schemas.microsoft.com/office/drawing/2014/main" id="{7286DB5E-D60B-0FD5-D87E-8B07DB884A6D}"/>
              </a:ext>
            </a:extLst>
          </p:cNvPr>
          <p:cNvSpPr txBox="1">
            <a:spLocks/>
          </p:cNvSpPr>
          <p:nvPr/>
        </p:nvSpPr>
        <p:spPr>
          <a:xfrm>
            <a:off x="9425301" y="5838855"/>
            <a:ext cx="2645658" cy="310529"/>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EF4B2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Third Party Access</a:t>
            </a:r>
          </a:p>
        </p:txBody>
      </p:sp>
      <p:sp>
        <p:nvSpPr>
          <p:cNvPr id="18" name="Text Placeholder 40">
            <a:extLst>
              <a:ext uri="{FF2B5EF4-FFF2-40B4-BE49-F238E27FC236}">
                <a16:creationId xmlns:a16="http://schemas.microsoft.com/office/drawing/2014/main" id="{19E922B9-96FF-7090-2DC5-45981CD6D97D}"/>
              </a:ext>
            </a:extLst>
          </p:cNvPr>
          <p:cNvSpPr txBox="1">
            <a:spLocks/>
          </p:cNvSpPr>
          <p:nvPr/>
        </p:nvSpPr>
        <p:spPr>
          <a:xfrm>
            <a:off x="9425301" y="6154497"/>
            <a:ext cx="2307417" cy="34612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FSMC/CO-OP access</a:t>
            </a:r>
          </a:p>
        </p:txBody>
      </p:sp>
      <p:grpSp>
        <p:nvGrpSpPr>
          <p:cNvPr id="19" name="Group 18">
            <a:extLst>
              <a:ext uri="{FF2B5EF4-FFF2-40B4-BE49-F238E27FC236}">
                <a16:creationId xmlns:a16="http://schemas.microsoft.com/office/drawing/2014/main" id="{6058C550-F8B4-24A4-F8C2-5B815278943F}"/>
              </a:ext>
            </a:extLst>
          </p:cNvPr>
          <p:cNvGrpSpPr/>
          <p:nvPr/>
        </p:nvGrpSpPr>
        <p:grpSpPr>
          <a:xfrm>
            <a:off x="8810300" y="5800352"/>
            <a:ext cx="641729" cy="642249"/>
            <a:chOff x="8700762" y="4447800"/>
            <a:chExt cx="2075515" cy="2077200"/>
          </a:xfrm>
          <a:solidFill>
            <a:srgbClr val="66B948"/>
          </a:solidFill>
        </p:grpSpPr>
        <p:sp>
          <p:nvSpPr>
            <p:cNvPr id="20" name="Freeform: Shape 43">
              <a:extLst>
                <a:ext uri="{FF2B5EF4-FFF2-40B4-BE49-F238E27FC236}">
                  <a16:creationId xmlns:a16="http://schemas.microsoft.com/office/drawing/2014/main" id="{A287F1B1-3087-A55D-5C30-CDE9E32A28AD}"/>
                </a:ext>
              </a:extLst>
            </p:cNvPr>
            <p:cNvSpPr>
              <a:spLocks/>
            </p:cNvSpPr>
            <p:nvPr/>
          </p:nvSpPr>
          <p:spPr bwMode="auto">
            <a:xfrm>
              <a:off x="8700762" y="4447800"/>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686" tIns="34343" rIns="68686" bIns="34343" numCol="1" anchor="t" anchorCtr="0" compatLnSpc="1">
              <a:prstTxWarp prst="textNoShape">
                <a:avLst/>
              </a:prstTxWarp>
              <a:noAutofit/>
            </a:bodyPr>
            <a:lstStyle/>
            <a:p>
              <a:endParaRPr lang="id-ID" sz="1352">
                <a:latin typeface="Rockwell" panose="02060603020205020403" pitchFamily="18" charset="0"/>
              </a:endParaRPr>
            </a:p>
          </p:txBody>
        </p:sp>
        <p:sp>
          <p:nvSpPr>
            <p:cNvPr id="21" name="Freeform 69">
              <a:extLst>
                <a:ext uri="{FF2B5EF4-FFF2-40B4-BE49-F238E27FC236}">
                  <a16:creationId xmlns:a16="http://schemas.microsoft.com/office/drawing/2014/main" id="{22996026-D6CE-EF71-EE65-904F08AD833C}"/>
                </a:ext>
              </a:extLst>
            </p:cNvPr>
            <p:cNvSpPr>
              <a:spLocks/>
            </p:cNvSpPr>
            <p:nvPr/>
          </p:nvSpPr>
          <p:spPr bwMode="auto">
            <a:xfrm>
              <a:off x="8771000" y="4518883"/>
              <a:ext cx="1935035" cy="1935038"/>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grpFill/>
            <a:ln>
              <a:noFill/>
            </a:ln>
          </p:spPr>
          <p:txBody>
            <a:bodyPr vert="horz" wrap="square" lIns="68686" tIns="34343" rIns="68686" bIns="34343" numCol="1" anchor="t" anchorCtr="0" compatLnSpc="1">
              <a:prstTxWarp prst="textNoShape">
                <a:avLst/>
              </a:prstTxWarp>
            </a:bodyPr>
            <a:lstStyle/>
            <a:p>
              <a:endParaRPr lang="id-ID" sz="1352">
                <a:latin typeface="Rockwell" panose="02060603020205020403" pitchFamily="18" charset="0"/>
              </a:endParaRPr>
            </a:p>
          </p:txBody>
        </p:sp>
      </p:grpSp>
      <p:sp>
        <p:nvSpPr>
          <p:cNvPr id="22" name="Rectangle 21">
            <a:extLst>
              <a:ext uri="{FF2B5EF4-FFF2-40B4-BE49-F238E27FC236}">
                <a16:creationId xmlns:a16="http://schemas.microsoft.com/office/drawing/2014/main" id="{A26DBEB0-FF7A-F1B5-F002-463D7226EB6F}"/>
              </a:ext>
            </a:extLst>
          </p:cNvPr>
          <p:cNvSpPr/>
          <p:nvPr/>
        </p:nvSpPr>
        <p:spPr>
          <a:xfrm>
            <a:off x="8844695" y="5892733"/>
            <a:ext cx="572939" cy="461665"/>
          </a:xfrm>
          <a:prstGeom prst="rect">
            <a:avLst/>
          </a:prstGeom>
        </p:spPr>
        <p:txBody>
          <a:bodyPr wrap="square">
            <a:spAutoFit/>
          </a:bodyPr>
          <a:lstStyle/>
          <a:p>
            <a:pPr algn="ctr"/>
            <a:r>
              <a:rPr lang="en-US" sz="2400">
                <a:solidFill>
                  <a:schemeClr val="bg1"/>
                </a:solidFill>
                <a:latin typeface="Arial" panose="020B0604020202020204" pitchFamily="34" charset="0"/>
                <a:cs typeface="Arial" panose="020B0604020202020204" pitchFamily="34" charset="0"/>
              </a:rPr>
              <a:t>07</a:t>
            </a:r>
            <a:endParaRPr lang="en-US" sz="2400">
              <a:solidFill>
                <a:schemeClr val="bg1"/>
              </a:solidFill>
              <a:latin typeface="Arial" panose="020B0604020202020204" pitchFamily="34" charset="0"/>
              <a:ea typeface="Lato Heavy" panose="020F0502020204030203" pitchFamily="34" charset="0"/>
              <a:cs typeface="Arial" panose="020B0604020202020204" pitchFamily="34" charset="0"/>
            </a:endParaRPr>
          </a:p>
        </p:txBody>
      </p:sp>
    </p:spTree>
    <p:extLst>
      <p:ext uri="{BB962C8B-B14F-4D97-AF65-F5344CB8AC3E}">
        <p14:creationId xmlns:p14="http://schemas.microsoft.com/office/powerpoint/2010/main" val="125919135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0" y="2009381"/>
            <a:ext cx="12192000" cy="1862048"/>
          </a:xfrm>
          <a:prstGeom prst="rect">
            <a:avLst/>
          </a:prstGeom>
          <a:effectLst/>
        </p:spPr>
        <p:txBody>
          <a:bodyPr wrap="square">
            <a:spAutoFit/>
          </a:bodyPr>
          <a:lstStyle/>
          <a:p>
            <a:pPr algn="ctr"/>
            <a:r>
              <a:rPr lang="en-US" sz="11500" b="1">
                <a:solidFill>
                  <a:srgbClr val="EF4B25"/>
                </a:solidFill>
                <a:effectLst>
                  <a:outerShdw blurRad="1270000" algn="ctr" rotWithShape="0">
                    <a:prstClr val="black">
                      <a:alpha val="40000"/>
                    </a:prstClr>
                  </a:outerShdw>
                </a:effectLst>
                <a:latin typeface="Rockwell" panose="02060603020205020403" pitchFamily="18" charset="0"/>
                <a:ea typeface="Roboto Condensed" panose="02000000000000000000" pitchFamily="2" charset="0"/>
                <a:cs typeface="Segoe UI" panose="020B0502040204020203" pitchFamily="34" charset="0"/>
              </a:rPr>
              <a:t>Questions?</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fld id="{4179449E-6FBB-2343-B3AE-D1EFA46A6E77}" type="slidenum">
              <a:rPr lang="en-US" smtClean="0"/>
              <a:pPr/>
              <a:t>30</a:t>
            </a:fld>
            <a:endParaRPr lang="en-US"/>
          </a:p>
        </p:txBody>
      </p:sp>
    </p:spTree>
    <p:extLst>
      <p:ext uri="{BB962C8B-B14F-4D97-AF65-F5344CB8AC3E}">
        <p14:creationId xmlns:p14="http://schemas.microsoft.com/office/powerpoint/2010/main" val="78453985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05E611-9EA1-4A7E-ADA2-C935081E2FE0}"/>
              </a:ext>
            </a:extLst>
          </p:cNvPr>
          <p:cNvSpPr>
            <a:spLocks noGrp="1"/>
          </p:cNvSpPr>
          <p:nvPr>
            <p:ph type="sldNum" sz="quarter" idx="10"/>
          </p:nvPr>
        </p:nvSpPr>
        <p:spPr/>
        <p:txBody>
          <a:bodyPr/>
          <a:lstStyle/>
          <a:p>
            <a:fld id="{4179449E-6FBB-2343-B3AE-D1EFA46A6E77}" type="slidenum">
              <a:rPr lang="en-US" smtClean="0"/>
              <a:pPr/>
              <a:t>31</a:t>
            </a:fld>
            <a:endParaRPr lang="en-US"/>
          </a:p>
        </p:txBody>
      </p:sp>
      <p:sp>
        <p:nvSpPr>
          <p:cNvPr id="4" name="Date Placeholder 3">
            <a:extLst>
              <a:ext uri="{FF2B5EF4-FFF2-40B4-BE49-F238E27FC236}">
                <a16:creationId xmlns:a16="http://schemas.microsoft.com/office/drawing/2014/main" id="{F0E648FD-897B-457A-8F38-985E367F4C03}"/>
              </a:ext>
            </a:extLst>
          </p:cNvPr>
          <p:cNvSpPr>
            <a:spLocks noGrp="1"/>
          </p:cNvSpPr>
          <p:nvPr>
            <p:ph type="dt" sz="half" idx="2"/>
          </p:nvPr>
        </p:nvSpPr>
        <p:spPr/>
        <p:txBody>
          <a:bodyPr/>
          <a:lstStyle/>
          <a:p>
            <a:r>
              <a:rPr lang="en-US"/>
              <a:t>Updated </a:t>
            </a:r>
            <a:fld id="{23F9884D-C9A9-40C0-91F1-E50E3978DE00}" type="datetime1">
              <a:rPr lang="en-US" smtClean="0"/>
              <a:t>10/16/2023</a:t>
            </a:fld>
            <a:endParaRPr lang="en-US"/>
          </a:p>
          <a:p>
            <a:r>
              <a:rPr lang="en-US"/>
              <a:t>www.SquareMeals.org</a:t>
            </a:r>
          </a:p>
        </p:txBody>
      </p:sp>
    </p:spTree>
    <p:extLst>
      <p:ext uri="{BB962C8B-B14F-4D97-AF65-F5344CB8AC3E}">
        <p14:creationId xmlns:p14="http://schemas.microsoft.com/office/powerpoint/2010/main" val="542565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a:extLst>
              <a:ext uri="{FF2B5EF4-FFF2-40B4-BE49-F238E27FC236}">
                <a16:creationId xmlns:a16="http://schemas.microsoft.com/office/drawing/2014/main" id="{F020FD4A-6485-4303-B21B-A7DDB656317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5B5C815-F99D-4B43-99E3-45332E28F048}"/>
              </a:ext>
            </a:extLst>
          </p:cNvPr>
          <p:cNvSpPr/>
          <p:nvPr/>
        </p:nvSpPr>
        <p:spPr>
          <a:xfrm>
            <a:off x="0" y="0"/>
            <a:ext cx="12192000"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ckwell" panose="02060603020205020403" pitchFamily="18" charset="0"/>
            </a:endParaRPr>
          </a:p>
        </p:txBody>
      </p:sp>
      <p:grpSp>
        <p:nvGrpSpPr>
          <p:cNvPr id="12" name="Group 11">
            <a:extLst>
              <a:ext uri="{FF2B5EF4-FFF2-40B4-BE49-F238E27FC236}">
                <a16:creationId xmlns:a16="http://schemas.microsoft.com/office/drawing/2014/main" id="{136864B2-8DA1-47FC-8C37-B95E86416B3C}"/>
              </a:ext>
            </a:extLst>
          </p:cNvPr>
          <p:cNvGrpSpPr/>
          <p:nvPr/>
        </p:nvGrpSpPr>
        <p:grpSpPr>
          <a:xfrm>
            <a:off x="1299883" y="106878"/>
            <a:ext cx="8955741" cy="6535271"/>
            <a:chOff x="6535180" y="2730646"/>
            <a:chExt cx="1350963" cy="1442679"/>
          </a:xfrm>
        </p:grpSpPr>
        <p:sp>
          <p:nvSpPr>
            <p:cNvPr id="13" name="Freeform 197">
              <a:extLst>
                <a:ext uri="{FF2B5EF4-FFF2-40B4-BE49-F238E27FC236}">
                  <a16:creationId xmlns:a16="http://schemas.microsoft.com/office/drawing/2014/main" id="{A08CBA03-E011-4DBB-88A3-31D899920A6C}"/>
                </a:ext>
              </a:extLst>
            </p:cNvPr>
            <p:cNvSpPr>
              <a:spLocks/>
            </p:cNvSpPr>
            <p:nvPr/>
          </p:nvSpPr>
          <p:spPr bwMode="auto">
            <a:xfrm>
              <a:off x="6535180" y="3094183"/>
              <a:ext cx="192088" cy="279400"/>
            </a:xfrm>
            <a:custGeom>
              <a:avLst/>
              <a:gdLst>
                <a:gd name="T0" fmla="*/ 0 w 121"/>
                <a:gd name="T1" fmla="*/ 82 h 176"/>
                <a:gd name="T2" fmla="*/ 121 w 121"/>
                <a:gd name="T3" fmla="*/ 176 h 176"/>
                <a:gd name="T4" fmla="*/ 121 w 121"/>
                <a:gd name="T5" fmla="*/ 0 h 176"/>
                <a:gd name="T6" fmla="*/ 0 w 121"/>
                <a:gd name="T7" fmla="*/ 82 h 176"/>
                <a:gd name="T8" fmla="*/ 0 w 121"/>
                <a:gd name="T9" fmla="*/ 82 h 176"/>
              </a:gdLst>
              <a:ahLst/>
              <a:cxnLst>
                <a:cxn ang="0">
                  <a:pos x="T0" y="T1"/>
                </a:cxn>
                <a:cxn ang="0">
                  <a:pos x="T2" y="T3"/>
                </a:cxn>
                <a:cxn ang="0">
                  <a:pos x="T4" y="T5"/>
                </a:cxn>
                <a:cxn ang="0">
                  <a:pos x="T6" y="T7"/>
                </a:cxn>
                <a:cxn ang="0">
                  <a:pos x="T8" y="T9"/>
                </a:cxn>
              </a:cxnLst>
              <a:rect l="0" t="0" r="r" b="b"/>
              <a:pathLst>
                <a:path w="121" h="176">
                  <a:moveTo>
                    <a:pt x="0" y="82"/>
                  </a:moveTo>
                  <a:lnTo>
                    <a:pt x="121" y="176"/>
                  </a:lnTo>
                  <a:lnTo>
                    <a:pt x="121" y="0"/>
                  </a:lnTo>
                  <a:lnTo>
                    <a:pt x="0" y="82"/>
                  </a:lnTo>
                  <a:lnTo>
                    <a:pt x="0" y="82"/>
                  </a:lnTo>
                  <a:close/>
                </a:path>
              </a:pathLst>
            </a:custGeom>
            <a:solidFill>
              <a:schemeClr val="tx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4" name="Freeform 198">
              <a:extLst>
                <a:ext uri="{FF2B5EF4-FFF2-40B4-BE49-F238E27FC236}">
                  <a16:creationId xmlns:a16="http://schemas.microsoft.com/office/drawing/2014/main" id="{13673638-3F9F-4836-9F3F-F83AE92FB542}"/>
                </a:ext>
              </a:extLst>
            </p:cNvPr>
            <p:cNvSpPr>
              <a:spLocks/>
            </p:cNvSpPr>
            <p:nvPr/>
          </p:nvSpPr>
          <p:spPr bwMode="auto">
            <a:xfrm>
              <a:off x="6535180" y="2730646"/>
              <a:ext cx="1350963" cy="1442679"/>
            </a:xfrm>
            <a:custGeom>
              <a:avLst/>
              <a:gdLst>
                <a:gd name="T0" fmla="*/ 799 w 851"/>
                <a:gd name="T1" fmla="*/ 852 h 852"/>
                <a:gd name="T2" fmla="*/ 203 w 851"/>
                <a:gd name="T3" fmla="*/ 852 h 852"/>
                <a:gd name="T4" fmla="*/ 0 w 851"/>
                <a:gd name="T5" fmla="*/ 0 h 852"/>
                <a:gd name="T6" fmla="*/ 851 w 851"/>
                <a:gd name="T7" fmla="*/ 88 h 852"/>
                <a:gd name="T8" fmla="*/ 799 w 851"/>
                <a:gd name="T9" fmla="*/ 852 h 852"/>
                <a:gd name="T10" fmla="*/ 799 w 851"/>
                <a:gd name="T11" fmla="*/ 852 h 852"/>
              </a:gdLst>
              <a:ahLst/>
              <a:cxnLst>
                <a:cxn ang="0">
                  <a:pos x="T0" y="T1"/>
                </a:cxn>
                <a:cxn ang="0">
                  <a:pos x="T2" y="T3"/>
                </a:cxn>
                <a:cxn ang="0">
                  <a:pos x="T4" y="T5"/>
                </a:cxn>
                <a:cxn ang="0">
                  <a:pos x="T6" y="T7"/>
                </a:cxn>
                <a:cxn ang="0">
                  <a:pos x="T8" y="T9"/>
                </a:cxn>
                <a:cxn ang="0">
                  <a:pos x="T10" y="T11"/>
                </a:cxn>
              </a:cxnLst>
              <a:rect l="0" t="0" r="r" b="b"/>
              <a:pathLst>
                <a:path w="851" h="852">
                  <a:moveTo>
                    <a:pt x="799" y="852"/>
                  </a:moveTo>
                  <a:lnTo>
                    <a:pt x="203" y="852"/>
                  </a:lnTo>
                  <a:lnTo>
                    <a:pt x="0" y="0"/>
                  </a:lnTo>
                  <a:lnTo>
                    <a:pt x="851" y="88"/>
                  </a:lnTo>
                  <a:lnTo>
                    <a:pt x="799" y="852"/>
                  </a:lnTo>
                  <a:lnTo>
                    <a:pt x="799" y="852"/>
                  </a:lnTo>
                  <a:close/>
                </a:path>
              </a:pathLst>
            </a:custGeom>
            <a:solidFill>
              <a:srgbClr val="036A38"/>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5" name="Freeform 199">
              <a:extLst>
                <a:ext uri="{FF2B5EF4-FFF2-40B4-BE49-F238E27FC236}">
                  <a16:creationId xmlns:a16="http://schemas.microsoft.com/office/drawing/2014/main" id="{3D599F42-DE43-4101-AB3E-EA17733CC87E}"/>
                </a:ext>
              </a:extLst>
            </p:cNvPr>
            <p:cNvSpPr>
              <a:spLocks/>
            </p:cNvSpPr>
            <p:nvPr/>
          </p:nvSpPr>
          <p:spPr bwMode="auto">
            <a:xfrm>
              <a:off x="6571693" y="2878283"/>
              <a:ext cx="617538" cy="369888"/>
            </a:xfrm>
            <a:custGeom>
              <a:avLst/>
              <a:gdLst>
                <a:gd name="T0" fmla="*/ 389 w 389"/>
                <a:gd name="T1" fmla="*/ 0 h 233"/>
                <a:gd name="T2" fmla="*/ 0 w 389"/>
                <a:gd name="T3" fmla="*/ 0 h 233"/>
                <a:gd name="T4" fmla="*/ 54 w 389"/>
                <a:gd name="T5" fmla="*/ 233 h 233"/>
                <a:gd name="T6" fmla="*/ 54 w 389"/>
                <a:gd name="T7" fmla="*/ 233 h 233"/>
                <a:gd name="T8" fmla="*/ 389 w 389"/>
                <a:gd name="T9" fmla="*/ 233 h 233"/>
                <a:gd name="T10" fmla="*/ 389 w 389"/>
                <a:gd name="T11" fmla="*/ 0 h 233"/>
                <a:gd name="T12" fmla="*/ 389 w 389"/>
                <a:gd name="T13" fmla="*/ 0 h 233"/>
              </a:gdLst>
              <a:ahLst/>
              <a:cxnLst>
                <a:cxn ang="0">
                  <a:pos x="T0" y="T1"/>
                </a:cxn>
                <a:cxn ang="0">
                  <a:pos x="T2" y="T3"/>
                </a:cxn>
                <a:cxn ang="0">
                  <a:pos x="T4" y="T5"/>
                </a:cxn>
                <a:cxn ang="0">
                  <a:pos x="T6" y="T7"/>
                </a:cxn>
                <a:cxn ang="0">
                  <a:pos x="T8" y="T9"/>
                </a:cxn>
                <a:cxn ang="0">
                  <a:pos x="T10" y="T11"/>
                </a:cxn>
                <a:cxn ang="0">
                  <a:pos x="T12" y="T13"/>
                </a:cxn>
              </a:cxnLst>
              <a:rect l="0" t="0" r="r" b="b"/>
              <a:pathLst>
                <a:path w="389" h="233">
                  <a:moveTo>
                    <a:pt x="389" y="0"/>
                  </a:moveTo>
                  <a:lnTo>
                    <a:pt x="0" y="0"/>
                  </a:lnTo>
                  <a:lnTo>
                    <a:pt x="54" y="233"/>
                  </a:lnTo>
                  <a:lnTo>
                    <a:pt x="54" y="233"/>
                  </a:lnTo>
                  <a:lnTo>
                    <a:pt x="389" y="233"/>
                  </a:lnTo>
                  <a:lnTo>
                    <a:pt x="389" y="0"/>
                  </a:lnTo>
                  <a:lnTo>
                    <a:pt x="389" y="0"/>
                  </a:lnTo>
                  <a:close/>
                </a:path>
              </a:pathLst>
            </a:custGeom>
            <a:solidFill>
              <a:srgbClr val="000000">
                <a:alpha val="20000"/>
              </a:srgbClr>
            </a:solidFill>
            <a:ln>
              <a:noFill/>
            </a:ln>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6" name="Freeform 200">
              <a:extLst>
                <a:ext uri="{FF2B5EF4-FFF2-40B4-BE49-F238E27FC236}">
                  <a16:creationId xmlns:a16="http://schemas.microsoft.com/office/drawing/2014/main" id="{FE57FE87-62B8-4C03-B22F-1F622D8B3B79}"/>
                </a:ext>
              </a:extLst>
            </p:cNvPr>
            <p:cNvSpPr>
              <a:spLocks/>
            </p:cNvSpPr>
            <p:nvPr/>
          </p:nvSpPr>
          <p:spPr bwMode="auto">
            <a:xfrm>
              <a:off x="6535180" y="2854471"/>
              <a:ext cx="654050" cy="369888"/>
            </a:xfrm>
            <a:custGeom>
              <a:avLst/>
              <a:gdLst>
                <a:gd name="T0" fmla="*/ 412 w 412"/>
                <a:gd name="T1" fmla="*/ 233 h 233"/>
                <a:gd name="T2" fmla="*/ 0 w 412"/>
                <a:gd name="T3" fmla="*/ 233 h 233"/>
                <a:gd name="T4" fmla="*/ 0 w 412"/>
                <a:gd name="T5" fmla="*/ 0 h 233"/>
                <a:gd name="T6" fmla="*/ 412 w 412"/>
                <a:gd name="T7" fmla="*/ 0 h 233"/>
                <a:gd name="T8" fmla="*/ 412 w 412"/>
                <a:gd name="T9" fmla="*/ 233 h 233"/>
                <a:gd name="T10" fmla="*/ 412 w 412"/>
                <a:gd name="T11" fmla="*/ 233 h 233"/>
              </a:gdLst>
              <a:ahLst/>
              <a:cxnLst>
                <a:cxn ang="0">
                  <a:pos x="T0" y="T1"/>
                </a:cxn>
                <a:cxn ang="0">
                  <a:pos x="T2" y="T3"/>
                </a:cxn>
                <a:cxn ang="0">
                  <a:pos x="T4" y="T5"/>
                </a:cxn>
                <a:cxn ang="0">
                  <a:pos x="T6" y="T7"/>
                </a:cxn>
                <a:cxn ang="0">
                  <a:pos x="T8" y="T9"/>
                </a:cxn>
                <a:cxn ang="0">
                  <a:pos x="T10" y="T11"/>
                </a:cxn>
              </a:cxnLst>
              <a:rect l="0" t="0" r="r" b="b"/>
              <a:pathLst>
                <a:path w="412" h="233">
                  <a:moveTo>
                    <a:pt x="412" y="233"/>
                  </a:moveTo>
                  <a:lnTo>
                    <a:pt x="0" y="233"/>
                  </a:lnTo>
                  <a:lnTo>
                    <a:pt x="0" y="0"/>
                  </a:lnTo>
                  <a:lnTo>
                    <a:pt x="412" y="0"/>
                  </a:lnTo>
                  <a:lnTo>
                    <a:pt x="412" y="233"/>
                  </a:lnTo>
                  <a:lnTo>
                    <a:pt x="412" y="233"/>
                  </a:lnTo>
                  <a:close/>
                </a:path>
              </a:pathLst>
            </a:custGeom>
            <a:solidFill>
              <a:srgbClr val="721F5D"/>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7" name="Freeform 201">
              <a:extLst>
                <a:ext uri="{FF2B5EF4-FFF2-40B4-BE49-F238E27FC236}">
                  <a16:creationId xmlns:a16="http://schemas.microsoft.com/office/drawing/2014/main" id="{B998C39C-C426-4AE0-AF7E-C0E4F311D3A5}"/>
                </a:ext>
              </a:extLst>
            </p:cNvPr>
            <p:cNvSpPr>
              <a:spLocks/>
            </p:cNvSpPr>
            <p:nvPr/>
          </p:nvSpPr>
          <p:spPr bwMode="auto">
            <a:xfrm>
              <a:off x="7073343" y="2735408"/>
              <a:ext cx="673100" cy="82550"/>
            </a:xfrm>
            <a:custGeom>
              <a:avLst/>
              <a:gdLst>
                <a:gd name="T0" fmla="*/ 424 w 424"/>
                <a:gd name="T1" fmla="*/ 52 h 52"/>
                <a:gd name="T2" fmla="*/ 0 w 424"/>
                <a:gd name="T3" fmla="*/ 9 h 52"/>
                <a:gd name="T4" fmla="*/ 424 w 424"/>
                <a:gd name="T5" fmla="*/ 0 h 52"/>
                <a:gd name="T6" fmla="*/ 424 w 424"/>
                <a:gd name="T7" fmla="*/ 52 h 52"/>
                <a:gd name="T8" fmla="*/ 424 w 424"/>
                <a:gd name="T9" fmla="*/ 52 h 52"/>
              </a:gdLst>
              <a:ahLst/>
              <a:cxnLst>
                <a:cxn ang="0">
                  <a:pos x="T0" y="T1"/>
                </a:cxn>
                <a:cxn ang="0">
                  <a:pos x="T2" y="T3"/>
                </a:cxn>
                <a:cxn ang="0">
                  <a:pos x="T4" y="T5"/>
                </a:cxn>
                <a:cxn ang="0">
                  <a:pos x="T6" y="T7"/>
                </a:cxn>
                <a:cxn ang="0">
                  <a:pos x="T8" y="T9"/>
                </a:cxn>
              </a:cxnLst>
              <a:rect l="0" t="0" r="r" b="b"/>
              <a:pathLst>
                <a:path w="424" h="52">
                  <a:moveTo>
                    <a:pt x="424" y="52"/>
                  </a:moveTo>
                  <a:lnTo>
                    <a:pt x="0" y="9"/>
                  </a:lnTo>
                  <a:lnTo>
                    <a:pt x="424" y="0"/>
                  </a:lnTo>
                  <a:lnTo>
                    <a:pt x="424" y="52"/>
                  </a:lnTo>
                  <a:lnTo>
                    <a:pt x="424" y="52"/>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18" name="Freeform 202">
              <a:extLst>
                <a:ext uri="{FF2B5EF4-FFF2-40B4-BE49-F238E27FC236}">
                  <a16:creationId xmlns:a16="http://schemas.microsoft.com/office/drawing/2014/main" id="{8F4E1442-3FA7-47C6-8DEF-DA0A9CB2F691}"/>
                </a:ext>
              </a:extLst>
            </p:cNvPr>
            <p:cNvSpPr>
              <a:spLocks/>
            </p:cNvSpPr>
            <p:nvPr/>
          </p:nvSpPr>
          <p:spPr bwMode="auto">
            <a:xfrm>
              <a:off x="6571693" y="3381521"/>
              <a:ext cx="180975" cy="355600"/>
            </a:xfrm>
            <a:custGeom>
              <a:avLst/>
              <a:gdLst>
                <a:gd name="T0" fmla="*/ 59 w 114"/>
                <a:gd name="T1" fmla="*/ 0 h 224"/>
                <a:gd name="T2" fmla="*/ 114 w 114"/>
                <a:gd name="T3" fmla="*/ 224 h 224"/>
                <a:gd name="T4" fmla="*/ 0 w 114"/>
                <a:gd name="T5" fmla="*/ 0 h 224"/>
                <a:gd name="T6" fmla="*/ 59 w 114"/>
                <a:gd name="T7" fmla="*/ 0 h 224"/>
                <a:gd name="T8" fmla="*/ 59 w 114"/>
                <a:gd name="T9" fmla="*/ 0 h 224"/>
              </a:gdLst>
              <a:ahLst/>
              <a:cxnLst>
                <a:cxn ang="0">
                  <a:pos x="T0" y="T1"/>
                </a:cxn>
                <a:cxn ang="0">
                  <a:pos x="T2" y="T3"/>
                </a:cxn>
                <a:cxn ang="0">
                  <a:pos x="T4" y="T5"/>
                </a:cxn>
                <a:cxn ang="0">
                  <a:pos x="T6" y="T7"/>
                </a:cxn>
                <a:cxn ang="0">
                  <a:pos x="T8" y="T9"/>
                </a:cxn>
              </a:cxnLst>
              <a:rect l="0" t="0" r="r" b="b"/>
              <a:pathLst>
                <a:path w="114" h="224">
                  <a:moveTo>
                    <a:pt x="59" y="0"/>
                  </a:moveTo>
                  <a:lnTo>
                    <a:pt x="114" y="224"/>
                  </a:lnTo>
                  <a:lnTo>
                    <a:pt x="0" y="0"/>
                  </a:lnTo>
                  <a:lnTo>
                    <a:pt x="59" y="0"/>
                  </a:lnTo>
                  <a:lnTo>
                    <a:pt x="59" y="0"/>
                  </a:lnTo>
                  <a:close/>
                </a:path>
              </a:pathLst>
            </a:custGeom>
            <a:solidFill>
              <a:srgbClr val="EF4B25"/>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grpSp>
      <p:sp>
        <p:nvSpPr>
          <p:cNvPr id="20" name="Freeform 166">
            <a:extLst>
              <a:ext uri="{FF2B5EF4-FFF2-40B4-BE49-F238E27FC236}">
                <a16:creationId xmlns:a16="http://schemas.microsoft.com/office/drawing/2014/main" id="{EEEB4ADB-BEFD-4658-A422-BB7ED5C92DEA}"/>
              </a:ext>
            </a:extLst>
          </p:cNvPr>
          <p:cNvSpPr>
            <a:spLocks noEditPoints="1"/>
          </p:cNvSpPr>
          <p:nvPr/>
        </p:nvSpPr>
        <p:spPr bwMode="auto">
          <a:xfrm>
            <a:off x="3503547" y="4022839"/>
            <a:ext cx="394674" cy="394674"/>
          </a:xfrm>
          <a:custGeom>
            <a:avLst/>
            <a:gdLst>
              <a:gd name="T0" fmla="*/ 168 w 176"/>
              <a:gd name="T1" fmla="*/ 80 h 176"/>
              <a:gd name="T2" fmla="*/ 176 w 176"/>
              <a:gd name="T3" fmla="*/ 80 h 176"/>
              <a:gd name="T4" fmla="*/ 92 w 176"/>
              <a:gd name="T5" fmla="*/ 4 h 176"/>
              <a:gd name="T6" fmla="*/ 96 w 176"/>
              <a:gd name="T7" fmla="*/ 48 h 176"/>
              <a:gd name="T8" fmla="*/ 132 w 176"/>
              <a:gd name="T9" fmla="*/ 84 h 176"/>
              <a:gd name="T10" fmla="*/ 96 w 176"/>
              <a:gd name="T11" fmla="*/ 40 h 176"/>
              <a:gd name="T12" fmla="*/ 96 w 176"/>
              <a:gd name="T13" fmla="*/ 48 h 176"/>
              <a:gd name="T14" fmla="*/ 104 w 176"/>
              <a:gd name="T15" fmla="*/ 80 h 176"/>
              <a:gd name="T16" fmla="*/ 88 w 176"/>
              <a:gd name="T17" fmla="*/ 80 h 176"/>
              <a:gd name="T18" fmla="*/ 176 w 176"/>
              <a:gd name="T19" fmla="*/ 140 h 176"/>
              <a:gd name="T20" fmla="*/ 170 w 176"/>
              <a:gd name="T21" fmla="*/ 130 h 176"/>
              <a:gd name="T22" fmla="*/ 128 w 176"/>
              <a:gd name="T23" fmla="*/ 100 h 176"/>
              <a:gd name="T24" fmla="*/ 111 w 176"/>
              <a:gd name="T25" fmla="*/ 112 h 176"/>
              <a:gd name="T26" fmla="*/ 105 w 176"/>
              <a:gd name="T27" fmla="*/ 115 h 176"/>
              <a:gd name="T28" fmla="*/ 99 w 176"/>
              <a:gd name="T29" fmla="*/ 111 h 176"/>
              <a:gd name="T30" fmla="*/ 65 w 176"/>
              <a:gd name="T31" fmla="*/ 77 h 176"/>
              <a:gd name="T32" fmla="*/ 64 w 176"/>
              <a:gd name="T33" fmla="*/ 65 h 176"/>
              <a:gd name="T34" fmla="*/ 73 w 176"/>
              <a:gd name="T35" fmla="*/ 55 h 176"/>
              <a:gd name="T36" fmla="*/ 72 w 176"/>
              <a:gd name="T37" fmla="*/ 40 h 176"/>
              <a:gd name="T38" fmla="*/ 44 w 176"/>
              <a:gd name="T39" fmla="*/ 4 h 176"/>
              <a:gd name="T40" fmla="*/ 0 w 176"/>
              <a:gd name="T41" fmla="*/ 42 h 176"/>
              <a:gd name="T42" fmla="*/ 4 w 176"/>
              <a:gd name="T43" fmla="*/ 60 h 176"/>
              <a:gd name="T44" fmla="*/ 116 w 176"/>
              <a:gd name="T45" fmla="*/ 172 h 176"/>
              <a:gd name="T46" fmla="*/ 176 w 176"/>
              <a:gd name="T47" fmla="*/ 140 h 176"/>
              <a:gd name="T48" fmla="*/ 134 w 176"/>
              <a:gd name="T49" fmla="*/ 168 h 176"/>
              <a:gd name="T50" fmla="*/ 118 w 176"/>
              <a:gd name="T51" fmla="*/ 164 h 176"/>
              <a:gd name="T52" fmla="*/ 11 w 176"/>
              <a:gd name="T53" fmla="*/ 57 h 176"/>
              <a:gd name="T54" fmla="*/ 36 w 176"/>
              <a:gd name="T55" fmla="*/ 8 h 176"/>
              <a:gd name="T56" fmla="*/ 39 w 176"/>
              <a:gd name="T57" fmla="*/ 10 h 176"/>
              <a:gd name="T58" fmla="*/ 66 w 176"/>
              <a:gd name="T59" fmla="*/ 44 h 176"/>
              <a:gd name="T60" fmla="*/ 68 w 176"/>
              <a:gd name="T61" fmla="*/ 48 h 176"/>
              <a:gd name="T62" fmla="*/ 58 w 176"/>
              <a:gd name="T63" fmla="*/ 59 h 176"/>
              <a:gd name="T64" fmla="*/ 53 w 176"/>
              <a:gd name="T65" fmla="*/ 71 h 176"/>
              <a:gd name="T66" fmla="*/ 58 w 176"/>
              <a:gd name="T67" fmla="*/ 82 h 176"/>
              <a:gd name="T68" fmla="*/ 94 w 176"/>
              <a:gd name="T69" fmla="*/ 118 h 176"/>
              <a:gd name="T70" fmla="*/ 116 w 176"/>
              <a:gd name="T71" fmla="*/ 118 h 176"/>
              <a:gd name="T72" fmla="*/ 126 w 176"/>
              <a:gd name="T73" fmla="*/ 109 h 176"/>
              <a:gd name="T74" fmla="*/ 131 w 176"/>
              <a:gd name="T75" fmla="*/ 109 h 176"/>
              <a:gd name="T76" fmla="*/ 165 w 176"/>
              <a:gd name="T77" fmla="*/ 136 h 176"/>
              <a:gd name="T78" fmla="*/ 167 w 176"/>
              <a:gd name="T79" fmla="*/ 137 h 176"/>
              <a:gd name="T80" fmla="*/ 168 w 176"/>
              <a:gd name="T81"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6" y="8"/>
                </a:moveTo>
                <a:cubicBezTo>
                  <a:pt x="136" y="8"/>
                  <a:pt x="168" y="40"/>
                  <a:pt x="168" y="80"/>
                </a:cubicBezTo>
                <a:cubicBezTo>
                  <a:pt x="168" y="82"/>
                  <a:pt x="170" y="84"/>
                  <a:pt x="172" y="84"/>
                </a:cubicBezTo>
                <a:cubicBezTo>
                  <a:pt x="174" y="84"/>
                  <a:pt x="176" y="82"/>
                  <a:pt x="176" y="80"/>
                </a:cubicBezTo>
                <a:cubicBezTo>
                  <a:pt x="176" y="36"/>
                  <a:pt x="140" y="0"/>
                  <a:pt x="96" y="0"/>
                </a:cubicBezTo>
                <a:cubicBezTo>
                  <a:pt x="94" y="0"/>
                  <a:pt x="92" y="2"/>
                  <a:pt x="92" y="4"/>
                </a:cubicBezTo>
                <a:cubicBezTo>
                  <a:pt x="92" y="6"/>
                  <a:pt x="94" y="8"/>
                  <a:pt x="96" y="8"/>
                </a:cubicBezTo>
                <a:moveTo>
                  <a:pt x="96" y="48"/>
                </a:moveTo>
                <a:cubicBezTo>
                  <a:pt x="114" y="48"/>
                  <a:pt x="128" y="62"/>
                  <a:pt x="128" y="80"/>
                </a:cubicBezTo>
                <a:cubicBezTo>
                  <a:pt x="128" y="82"/>
                  <a:pt x="130" y="84"/>
                  <a:pt x="132" y="84"/>
                </a:cubicBezTo>
                <a:cubicBezTo>
                  <a:pt x="134" y="84"/>
                  <a:pt x="136" y="82"/>
                  <a:pt x="136" y="80"/>
                </a:cubicBezTo>
                <a:cubicBezTo>
                  <a:pt x="136" y="58"/>
                  <a:pt x="118" y="40"/>
                  <a:pt x="96" y="40"/>
                </a:cubicBezTo>
                <a:cubicBezTo>
                  <a:pt x="94" y="40"/>
                  <a:pt x="92" y="42"/>
                  <a:pt x="92" y="44"/>
                </a:cubicBezTo>
                <a:cubicBezTo>
                  <a:pt x="92" y="46"/>
                  <a:pt x="94" y="48"/>
                  <a:pt x="96" y="48"/>
                </a:cubicBezTo>
                <a:moveTo>
                  <a:pt x="96" y="88"/>
                </a:moveTo>
                <a:cubicBezTo>
                  <a:pt x="100" y="88"/>
                  <a:pt x="104" y="84"/>
                  <a:pt x="104" y="80"/>
                </a:cubicBezTo>
                <a:cubicBezTo>
                  <a:pt x="104" y="76"/>
                  <a:pt x="100" y="72"/>
                  <a:pt x="96" y="72"/>
                </a:cubicBezTo>
                <a:cubicBezTo>
                  <a:pt x="92" y="72"/>
                  <a:pt x="88" y="76"/>
                  <a:pt x="88" y="80"/>
                </a:cubicBezTo>
                <a:cubicBezTo>
                  <a:pt x="88" y="84"/>
                  <a:pt x="92" y="88"/>
                  <a:pt x="96" y="88"/>
                </a:cubicBezTo>
                <a:moveTo>
                  <a:pt x="176" y="140"/>
                </a:move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close/>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22" name="Freeform 353">
            <a:extLst>
              <a:ext uri="{FF2B5EF4-FFF2-40B4-BE49-F238E27FC236}">
                <a16:creationId xmlns:a16="http://schemas.microsoft.com/office/drawing/2014/main" id="{9D1353F8-14B1-4ADA-9CEE-D3745B4CAFEB}"/>
              </a:ext>
            </a:extLst>
          </p:cNvPr>
          <p:cNvSpPr>
            <a:spLocks noEditPoints="1"/>
          </p:cNvSpPr>
          <p:nvPr/>
        </p:nvSpPr>
        <p:spPr bwMode="auto">
          <a:xfrm>
            <a:off x="2751013" y="3031081"/>
            <a:ext cx="396590" cy="394674"/>
          </a:xfrm>
          <a:custGeom>
            <a:avLst/>
            <a:gdLst>
              <a:gd name="T0" fmla="*/ 0 w 176"/>
              <a:gd name="T1" fmla="*/ 88 h 176"/>
              <a:gd name="T2" fmla="*/ 176 w 176"/>
              <a:gd name="T3" fmla="*/ 88 h 176"/>
              <a:gd name="T4" fmla="*/ 64 w 176"/>
              <a:gd name="T5" fmla="*/ 12 h 176"/>
              <a:gd name="T6" fmla="*/ 59 w 176"/>
              <a:gd name="T7" fmla="*/ 18 h 176"/>
              <a:gd name="T8" fmla="*/ 50 w 176"/>
              <a:gd name="T9" fmla="*/ 34 h 176"/>
              <a:gd name="T10" fmla="*/ 36 w 176"/>
              <a:gd name="T11" fmla="*/ 27 h 176"/>
              <a:gd name="T12" fmla="*/ 31 w 176"/>
              <a:gd name="T13" fmla="*/ 32 h 176"/>
              <a:gd name="T14" fmla="*/ 46 w 176"/>
              <a:gd name="T15" fmla="*/ 44 h 176"/>
              <a:gd name="T16" fmla="*/ 42 w 176"/>
              <a:gd name="T17" fmla="*/ 66 h 176"/>
              <a:gd name="T18" fmla="*/ 40 w 176"/>
              <a:gd name="T19" fmla="*/ 77 h 176"/>
              <a:gd name="T20" fmla="*/ 8 w 176"/>
              <a:gd name="T21" fmla="*/ 84 h 176"/>
              <a:gd name="T22" fmla="*/ 8 w 176"/>
              <a:gd name="T23" fmla="*/ 92 h 176"/>
              <a:gd name="T24" fmla="*/ 40 w 176"/>
              <a:gd name="T25" fmla="*/ 99 h 176"/>
              <a:gd name="T26" fmla="*/ 42 w 176"/>
              <a:gd name="T27" fmla="*/ 110 h 176"/>
              <a:gd name="T28" fmla="*/ 46 w 176"/>
              <a:gd name="T29" fmla="*/ 132 h 176"/>
              <a:gd name="T30" fmla="*/ 31 w 176"/>
              <a:gd name="T31" fmla="*/ 144 h 176"/>
              <a:gd name="T32" fmla="*/ 36 w 176"/>
              <a:gd name="T33" fmla="*/ 149 h 176"/>
              <a:gd name="T34" fmla="*/ 50 w 176"/>
              <a:gd name="T35" fmla="*/ 142 h 176"/>
              <a:gd name="T36" fmla="*/ 59 w 176"/>
              <a:gd name="T37" fmla="*/ 158 h 176"/>
              <a:gd name="T38" fmla="*/ 64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4 w 176"/>
              <a:gd name="T63" fmla="*/ 66 h 176"/>
              <a:gd name="T64" fmla="*/ 130 w 176"/>
              <a:gd name="T65" fmla="*/ 44 h 176"/>
              <a:gd name="T66" fmla="*/ 145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19 w 176"/>
              <a:gd name="T93" fmla="*/ 137 h 176"/>
              <a:gd name="T94" fmla="*/ 112 w 176"/>
              <a:gd name="T95" fmla="*/ 164 h 176"/>
              <a:gd name="T96" fmla="*/ 117 w 176"/>
              <a:gd name="T97" fmla="*/ 158 h 176"/>
              <a:gd name="T98" fmla="*/ 126 w 176"/>
              <a:gd name="T99" fmla="*/ 142 h 176"/>
              <a:gd name="T100" fmla="*/ 140 w 176"/>
              <a:gd name="T101" fmla="*/ 149 h 176"/>
              <a:gd name="T102" fmla="*/ 145 w 176"/>
              <a:gd name="T103" fmla="*/ 144 h 176"/>
              <a:gd name="T104" fmla="*/ 130 w 176"/>
              <a:gd name="T105" fmla="*/ 132 h 176"/>
              <a:gd name="T106" fmla="*/ 134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64" y="12"/>
                </a:moveTo>
                <a:cubicBezTo>
                  <a:pt x="63" y="13"/>
                  <a:pt x="61" y="15"/>
                  <a:pt x="59" y="18"/>
                </a:cubicBezTo>
                <a:cubicBezTo>
                  <a:pt x="59" y="18"/>
                  <a:pt x="59" y="18"/>
                  <a:pt x="59" y="18"/>
                </a:cubicBezTo>
                <a:cubicBezTo>
                  <a:pt x="56" y="23"/>
                  <a:pt x="53" y="28"/>
                  <a:pt x="50" y="34"/>
                </a:cubicBezTo>
                <a:cubicBezTo>
                  <a:pt x="50" y="34"/>
                  <a:pt x="50" y="34"/>
                  <a:pt x="50" y="34"/>
                </a:cubicBezTo>
                <a:cubicBezTo>
                  <a:pt x="50" y="35"/>
                  <a:pt x="50" y="35"/>
                  <a:pt x="50" y="36"/>
                </a:cubicBezTo>
                <a:cubicBezTo>
                  <a:pt x="45" y="33"/>
                  <a:pt x="40" y="30"/>
                  <a:pt x="36" y="27"/>
                </a:cubicBezTo>
                <a:cubicBezTo>
                  <a:pt x="44" y="20"/>
                  <a:pt x="54" y="15"/>
                  <a:pt x="64" y="12"/>
                </a:cubicBezTo>
                <a:moveTo>
                  <a:pt x="31" y="32"/>
                </a:moveTo>
                <a:cubicBezTo>
                  <a:pt x="35" y="36"/>
                  <a:pt x="41" y="40"/>
                  <a:pt x="47" y="43"/>
                </a:cubicBezTo>
                <a:cubicBezTo>
                  <a:pt x="47" y="43"/>
                  <a:pt x="47" y="44"/>
                  <a:pt x="46" y="44"/>
                </a:cubicBezTo>
                <a:cubicBezTo>
                  <a:pt x="45" y="50"/>
                  <a:pt x="43" y="57"/>
                  <a:pt x="42" y="63"/>
                </a:cubicBezTo>
                <a:cubicBezTo>
                  <a:pt x="42" y="64"/>
                  <a:pt x="42" y="65"/>
                  <a:pt x="42" y="66"/>
                </a:cubicBezTo>
                <a:cubicBezTo>
                  <a:pt x="41" y="69"/>
                  <a:pt x="41" y="71"/>
                  <a:pt x="41" y="74"/>
                </a:cubicBezTo>
                <a:cubicBezTo>
                  <a:pt x="41" y="75"/>
                  <a:pt x="40" y="76"/>
                  <a:pt x="40" y="77"/>
                </a:cubicBezTo>
                <a:cubicBezTo>
                  <a:pt x="40" y="79"/>
                  <a:pt x="40" y="82"/>
                  <a:pt x="40" y="84"/>
                </a:cubicBezTo>
                <a:cubicBezTo>
                  <a:pt x="8" y="84"/>
                  <a:pt x="8" y="84"/>
                  <a:pt x="8" y="84"/>
                </a:cubicBezTo>
                <a:cubicBezTo>
                  <a:pt x="9" y="64"/>
                  <a:pt x="18" y="46"/>
                  <a:pt x="31" y="32"/>
                </a:cubicBezTo>
                <a:moveTo>
                  <a:pt x="8" y="92"/>
                </a:moveTo>
                <a:cubicBezTo>
                  <a:pt x="40" y="92"/>
                  <a:pt x="40" y="92"/>
                  <a:pt x="40" y="92"/>
                </a:cubicBezTo>
                <a:cubicBezTo>
                  <a:pt x="40" y="94"/>
                  <a:pt x="40" y="97"/>
                  <a:pt x="40" y="99"/>
                </a:cubicBezTo>
                <a:cubicBezTo>
                  <a:pt x="40" y="100"/>
                  <a:pt x="41" y="101"/>
                  <a:pt x="41" y="102"/>
                </a:cubicBezTo>
                <a:cubicBezTo>
                  <a:pt x="41" y="105"/>
                  <a:pt x="41" y="107"/>
                  <a:pt x="42" y="110"/>
                </a:cubicBezTo>
                <a:cubicBezTo>
                  <a:pt x="42" y="111"/>
                  <a:pt x="42" y="112"/>
                  <a:pt x="42" y="113"/>
                </a:cubicBezTo>
                <a:cubicBezTo>
                  <a:pt x="43" y="119"/>
                  <a:pt x="45" y="126"/>
                  <a:pt x="46" y="132"/>
                </a:cubicBezTo>
                <a:cubicBezTo>
                  <a:pt x="47" y="132"/>
                  <a:pt x="47" y="133"/>
                  <a:pt x="47" y="133"/>
                </a:cubicBezTo>
                <a:cubicBezTo>
                  <a:pt x="41" y="136"/>
                  <a:pt x="35" y="140"/>
                  <a:pt x="31" y="144"/>
                </a:cubicBezTo>
                <a:cubicBezTo>
                  <a:pt x="18" y="130"/>
                  <a:pt x="9" y="112"/>
                  <a:pt x="8" y="92"/>
                </a:cubicBezTo>
                <a:moveTo>
                  <a:pt x="36" y="149"/>
                </a:moveTo>
                <a:cubicBezTo>
                  <a:pt x="40" y="146"/>
                  <a:pt x="45" y="143"/>
                  <a:pt x="50" y="140"/>
                </a:cubicBezTo>
                <a:cubicBezTo>
                  <a:pt x="50" y="141"/>
                  <a:pt x="50" y="141"/>
                  <a:pt x="50" y="142"/>
                </a:cubicBezTo>
                <a:cubicBezTo>
                  <a:pt x="50" y="142"/>
                  <a:pt x="50" y="142"/>
                  <a:pt x="50" y="142"/>
                </a:cubicBezTo>
                <a:cubicBezTo>
                  <a:pt x="53" y="148"/>
                  <a:pt x="56" y="153"/>
                  <a:pt x="59" y="158"/>
                </a:cubicBezTo>
                <a:cubicBezTo>
                  <a:pt x="59" y="158"/>
                  <a:pt x="59" y="158"/>
                  <a:pt x="59" y="158"/>
                </a:cubicBezTo>
                <a:cubicBezTo>
                  <a:pt x="61" y="161"/>
                  <a:pt x="63" y="163"/>
                  <a:pt x="64" y="164"/>
                </a:cubicBezTo>
                <a:cubicBezTo>
                  <a:pt x="54" y="161"/>
                  <a:pt x="44" y="156"/>
                  <a:pt x="36" y="149"/>
                </a:cubicBezTo>
                <a:moveTo>
                  <a:pt x="84" y="168"/>
                </a:moveTo>
                <a:cubicBezTo>
                  <a:pt x="73" y="165"/>
                  <a:pt x="63" y="154"/>
                  <a:pt x="57" y="137"/>
                </a:cubicBezTo>
                <a:cubicBezTo>
                  <a:pt x="65" y="134"/>
                  <a:pt x="74" y="133"/>
                  <a:pt x="84" y="132"/>
                </a:cubicBezTo>
                <a:lnTo>
                  <a:pt x="84" y="168"/>
                </a:lnTo>
                <a:close/>
                <a:moveTo>
                  <a:pt x="84" y="124"/>
                </a:moveTo>
                <a:cubicBezTo>
                  <a:pt x="73" y="125"/>
                  <a:pt x="63" y="127"/>
                  <a:pt x="54" y="130"/>
                </a:cubicBezTo>
                <a:cubicBezTo>
                  <a:pt x="51" y="119"/>
                  <a:pt x="48" y="106"/>
                  <a:pt x="48" y="92"/>
                </a:cubicBezTo>
                <a:cubicBezTo>
                  <a:pt x="84" y="92"/>
                  <a:pt x="84" y="92"/>
                  <a:pt x="84" y="92"/>
                </a:cubicBezTo>
                <a:lnTo>
                  <a:pt x="84" y="124"/>
                </a:lnTo>
                <a:close/>
                <a:moveTo>
                  <a:pt x="84" y="84"/>
                </a:moveTo>
                <a:cubicBezTo>
                  <a:pt x="48" y="84"/>
                  <a:pt x="48" y="84"/>
                  <a:pt x="48" y="84"/>
                </a:cubicBezTo>
                <a:cubicBezTo>
                  <a:pt x="48" y="70"/>
                  <a:pt x="51" y="57"/>
                  <a:pt x="54" y="46"/>
                </a:cubicBezTo>
                <a:cubicBezTo>
                  <a:pt x="63" y="49"/>
                  <a:pt x="73" y="51"/>
                  <a:pt x="84" y="52"/>
                </a:cubicBezTo>
                <a:lnTo>
                  <a:pt x="84" y="84"/>
                </a:lnTo>
                <a:close/>
                <a:moveTo>
                  <a:pt x="84" y="44"/>
                </a:moveTo>
                <a:cubicBezTo>
                  <a:pt x="74" y="43"/>
                  <a:pt x="65" y="42"/>
                  <a:pt x="57" y="39"/>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5" y="75"/>
                  <a:pt x="135" y="74"/>
                </a:cubicBezTo>
                <a:cubicBezTo>
                  <a:pt x="135" y="71"/>
                  <a:pt x="135" y="69"/>
                  <a:pt x="134" y="66"/>
                </a:cubicBezTo>
                <a:cubicBezTo>
                  <a:pt x="134" y="65"/>
                  <a:pt x="134" y="64"/>
                  <a:pt x="134" y="63"/>
                </a:cubicBezTo>
                <a:cubicBezTo>
                  <a:pt x="133" y="57"/>
                  <a:pt x="131" y="50"/>
                  <a:pt x="130" y="44"/>
                </a:cubicBezTo>
                <a:cubicBezTo>
                  <a:pt x="129" y="44"/>
                  <a:pt x="129" y="43"/>
                  <a:pt x="129" y="43"/>
                </a:cubicBezTo>
                <a:cubicBezTo>
                  <a:pt x="135" y="40"/>
                  <a:pt x="141" y="36"/>
                  <a:pt x="145" y="32"/>
                </a:cubicBezTo>
                <a:cubicBezTo>
                  <a:pt x="158" y="46"/>
                  <a:pt x="167" y="64"/>
                  <a:pt x="168" y="84"/>
                </a:cubicBezTo>
                <a:moveTo>
                  <a:pt x="140" y="27"/>
                </a:moveTo>
                <a:cubicBezTo>
                  <a:pt x="136" y="30"/>
                  <a:pt x="131" y="33"/>
                  <a:pt x="126" y="36"/>
                </a:cubicBezTo>
                <a:cubicBezTo>
                  <a:pt x="126" y="35"/>
                  <a:pt x="126" y="35"/>
                  <a:pt x="126" y="34"/>
                </a:cubicBezTo>
                <a:cubicBezTo>
                  <a:pt x="126" y="34"/>
                  <a:pt x="126" y="34"/>
                  <a:pt x="126" y="34"/>
                </a:cubicBezTo>
                <a:cubicBezTo>
                  <a:pt x="123" y="28"/>
                  <a:pt x="120" y="23"/>
                  <a:pt x="117" y="18"/>
                </a:cubicBezTo>
                <a:cubicBezTo>
                  <a:pt x="117" y="18"/>
                  <a:pt x="117" y="18"/>
                  <a:pt x="117" y="18"/>
                </a:cubicBezTo>
                <a:cubicBezTo>
                  <a:pt x="115" y="15"/>
                  <a:pt x="113" y="13"/>
                  <a:pt x="112" y="12"/>
                </a:cubicBezTo>
                <a:cubicBezTo>
                  <a:pt x="122" y="15"/>
                  <a:pt x="132" y="20"/>
                  <a:pt x="140" y="27"/>
                </a:cubicBezTo>
                <a:moveTo>
                  <a:pt x="92" y="8"/>
                </a:moveTo>
                <a:cubicBezTo>
                  <a:pt x="103" y="11"/>
                  <a:pt x="113" y="22"/>
                  <a:pt x="119" y="39"/>
                </a:cubicBezTo>
                <a:cubicBezTo>
                  <a:pt x="111" y="42"/>
                  <a:pt x="102" y="43"/>
                  <a:pt x="92" y="44"/>
                </a:cubicBezTo>
                <a:lnTo>
                  <a:pt x="92" y="8"/>
                </a:lnTo>
                <a:close/>
                <a:moveTo>
                  <a:pt x="92" y="52"/>
                </a:moveTo>
                <a:cubicBezTo>
                  <a:pt x="103" y="51"/>
                  <a:pt x="113" y="49"/>
                  <a:pt x="122" y="46"/>
                </a:cubicBezTo>
                <a:cubicBezTo>
                  <a:pt x="125" y="57"/>
                  <a:pt x="128" y="70"/>
                  <a:pt x="128" y="84"/>
                </a:cubicBezTo>
                <a:cubicBezTo>
                  <a:pt x="92" y="84"/>
                  <a:pt x="92" y="84"/>
                  <a:pt x="92" y="84"/>
                </a:cubicBezTo>
                <a:lnTo>
                  <a:pt x="92" y="52"/>
                </a:lnTo>
                <a:close/>
                <a:moveTo>
                  <a:pt x="92" y="92"/>
                </a:moveTo>
                <a:cubicBezTo>
                  <a:pt x="128" y="92"/>
                  <a:pt x="128" y="92"/>
                  <a:pt x="128" y="92"/>
                </a:cubicBezTo>
                <a:cubicBezTo>
                  <a:pt x="128" y="106"/>
                  <a:pt x="125" y="119"/>
                  <a:pt x="122" y="130"/>
                </a:cubicBezTo>
                <a:cubicBezTo>
                  <a:pt x="113" y="127"/>
                  <a:pt x="103" y="125"/>
                  <a:pt x="92" y="124"/>
                </a:cubicBezTo>
                <a:lnTo>
                  <a:pt x="92" y="92"/>
                </a:lnTo>
                <a:close/>
                <a:moveTo>
                  <a:pt x="92" y="168"/>
                </a:moveTo>
                <a:cubicBezTo>
                  <a:pt x="92" y="132"/>
                  <a:pt x="92" y="132"/>
                  <a:pt x="92" y="132"/>
                </a:cubicBezTo>
                <a:cubicBezTo>
                  <a:pt x="102" y="133"/>
                  <a:pt x="111" y="134"/>
                  <a:pt x="119" y="137"/>
                </a:cubicBezTo>
                <a:cubicBezTo>
                  <a:pt x="113" y="154"/>
                  <a:pt x="103" y="165"/>
                  <a:pt x="92" y="168"/>
                </a:cubicBezTo>
                <a:moveTo>
                  <a:pt x="112" y="164"/>
                </a:moveTo>
                <a:cubicBezTo>
                  <a:pt x="113" y="163"/>
                  <a:pt x="115" y="161"/>
                  <a:pt x="117" y="158"/>
                </a:cubicBezTo>
                <a:cubicBezTo>
                  <a:pt x="117" y="158"/>
                  <a:pt x="117" y="158"/>
                  <a:pt x="117" y="158"/>
                </a:cubicBezTo>
                <a:cubicBezTo>
                  <a:pt x="120" y="153"/>
                  <a:pt x="123" y="148"/>
                  <a:pt x="126" y="142"/>
                </a:cubicBezTo>
                <a:cubicBezTo>
                  <a:pt x="126" y="142"/>
                  <a:pt x="126" y="142"/>
                  <a:pt x="126" y="142"/>
                </a:cubicBezTo>
                <a:cubicBezTo>
                  <a:pt x="126" y="141"/>
                  <a:pt x="126" y="141"/>
                  <a:pt x="126" y="140"/>
                </a:cubicBezTo>
                <a:cubicBezTo>
                  <a:pt x="131" y="143"/>
                  <a:pt x="136" y="146"/>
                  <a:pt x="140" y="149"/>
                </a:cubicBezTo>
                <a:cubicBezTo>
                  <a:pt x="132" y="156"/>
                  <a:pt x="122" y="161"/>
                  <a:pt x="112" y="164"/>
                </a:cubicBezTo>
                <a:moveTo>
                  <a:pt x="145" y="144"/>
                </a:moveTo>
                <a:cubicBezTo>
                  <a:pt x="141" y="140"/>
                  <a:pt x="135" y="136"/>
                  <a:pt x="129" y="133"/>
                </a:cubicBezTo>
                <a:cubicBezTo>
                  <a:pt x="129" y="133"/>
                  <a:pt x="129" y="132"/>
                  <a:pt x="130" y="132"/>
                </a:cubicBezTo>
                <a:cubicBezTo>
                  <a:pt x="131" y="126"/>
                  <a:pt x="133" y="119"/>
                  <a:pt x="134" y="113"/>
                </a:cubicBezTo>
                <a:cubicBezTo>
                  <a:pt x="134" y="112"/>
                  <a:pt x="134" y="111"/>
                  <a:pt x="134" y="110"/>
                </a:cubicBezTo>
                <a:cubicBezTo>
                  <a:pt x="135" y="107"/>
                  <a:pt x="135" y="105"/>
                  <a:pt x="135" y="102"/>
                </a:cubicBezTo>
                <a:cubicBezTo>
                  <a:pt x="135" y="101"/>
                  <a:pt x="136" y="100"/>
                  <a:pt x="136" y="99"/>
                </a:cubicBezTo>
                <a:cubicBezTo>
                  <a:pt x="136" y="97"/>
                  <a:pt x="136" y="94"/>
                  <a:pt x="136" y="92"/>
                </a:cubicBezTo>
                <a:cubicBezTo>
                  <a:pt x="168" y="92"/>
                  <a:pt x="168" y="92"/>
                  <a:pt x="168" y="92"/>
                </a:cubicBezTo>
                <a:cubicBezTo>
                  <a:pt x="167" y="112"/>
                  <a:pt x="158" y="130"/>
                  <a:pt x="145" y="144"/>
                </a:cubicBezTo>
              </a:path>
            </a:pathLst>
          </a:custGeom>
          <a:solidFill>
            <a:srgbClr val="66B948"/>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Rockwell" panose="02060603020205020403" pitchFamily="18" charset="0"/>
            </a:endParaRPr>
          </a:p>
        </p:txBody>
      </p:sp>
      <p:sp>
        <p:nvSpPr>
          <p:cNvPr id="9" name="Text Placeholder 8">
            <a:extLst>
              <a:ext uri="{FF2B5EF4-FFF2-40B4-BE49-F238E27FC236}">
                <a16:creationId xmlns:a16="http://schemas.microsoft.com/office/drawing/2014/main" id="{D20F302F-3775-4FEF-A450-523EA3C911CB}"/>
              </a:ext>
            </a:extLst>
          </p:cNvPr>
          <p:cNvSpPr>
            <a:spLocks noGrp="1"/>
          </p:cNvSpPr>
          <p:nvPr>
            <p:ph type="body" sz="quarter" idx="18"/>
          </p:nvPr>
        </p:nvSpPr>
        <p:spPr>
          <a:xfrm>
            <a:off x="3253154" y="2996827"/>
            <a:ext cx="6499443" cy="466545"/>
          </a:xfrm>
        </p:spPr>
        <p:txBody>
          <a:bodyPr lIns="91440" tIns="45720" rIns="91440" bIns="45720" anchor="t"/>
          <a:lstStyle/>
          <a:p>
            <a:r>
              <a:rPr lang="en-US" sz="1600">
                <a:latin typeface="Arial"/>
                <a:cs typeface="Arial"/>
              </a:rPr>
              <a:t>https://squaremeals.org/Programs/FDPWBSCMTransitionProject.aspx</a:t>
            </a:r>
            <a:endParaRPr lang="en-US" sz="1600"/>
          </a:p>
        </p:txBody>
      </p:sp>
      <p:sp>
        <p:nvSpPr>
          <p:cNvPr id="39" name="TextBox 38">
            <a:extLst>
              <a:ext uri="{FF2B5EF4-FFF2-40B4-BE49-F238E27FC236}">
                <a16:creationId xmlns:a16="http://schemas.microsoft.com/office/drawing/2014/main" id="{8E7B06B6-5E07-42FE-819A-BFA5D2B50289}"/>
              </a:ext>
            </a:extLst>
          </p:cNvPr>
          <p:cNvSpPr txBox="1"/>
          <p:nvPr/>
        </p:nvSpPr>
        <p:spPr>
          <a:xfrm>
            <a:off x="1757201" y="795587"/>
            <a:ext cx="3594728" cy="1446550"/>
          </a:xfrm>
          <a:prstGeom prst="rect">
            <a:avLst/>
          </a:prstGeom>
          <a:noFill/>
        </p:spPr>
        <p:txBody>
          <a:bodyPr wrap="square" rtlCol="0" anchor="ctr">
            <a:spAutoFit/>
          </a:bodyPr>
          <a:lstStyle/>
          <a:p>
            <a:pPr algn="ctr"/>
            <a:r>
              <a:rPr lang="en-US" sz="4400">
                <a:solidFill>
                  <a:srgbClr val="FFFFFF"/>
                </a:solidFill>
                <a:latin typeface="Arial Black" panose="020B0A04020102020204" pitchFamily="34" charset="0"/>
              </a:rPr>
              <a:t>Contact Us</a:t>
            </a:r>
          </a:p>
        </p:txBody>
      </p:sp>
      <p:sp>
        <p:nvSpPr>
          <p:cNvPr id="2" name="Slide Number Placeholder 1">
            <a:extLst>
              <a:ext uri="{FF2B5EF4-FFF2-40B4-BE49-F238E27FC236}">
                <a16:creationId xmlns:a16="http://schemas.microsoft.com/office/drawing/2014/main" id="{E4BF3093-6AE3-4F22-A0B6-EBB6C243D954}"/>
              </a:ext>
            </a:extLst>
          </p:cNvPr>
          <p:cNvSpPr>
            <a:spLocks noGrp="1"/>
          </p:cNvSpPr>
          <p:nvPr>
            <p:ph type="sldNum" sz="quarter" idx="19"/>
          </p:nvPr>
        </p:nvSpPr>
        <p:spPr/>
        <p:txBody>
          <a:bodyPr/>
          <a:lstStyle/>
          <a:p>
            <a:fld id="{4179449E-6FBB-2343-B3AE-D1EFA46A6E77}" type="slidenum">
              <a:rPr lang="en-US" smtClean="0"/>
              <a:pPr/>
              <a:t>32</a:t>
            </a:fld>
            <a:endParaRPr lang="en-US"/>
          </a:p>
        </p:txBody>
      </p:sp>
      <p:sp>
        <p:nvSpPr>
          <p:cNvPr id="4" name="Text Placeholder 3">
            <a:extLst>
              <a:ext uri="{FF2B5EF4-FFF2-40B4-BE49-F238E27FC236}">
                <a16:creationId xmlns:a16="http://schemas.microsoft.com/office/drawing/2014/main" id="{2E07CB03-6C5C-AC71-344B-9244711675B8}"/>
              </a:ext>
            </a:extLst>
          </p:cNvPr>
          <p:cNvSpPr>
            <a:spLocks noGrp="1"/>
          </p:cNvSpPr>
          <p:nvPr>
            <p:ph type="body" sz="quarter" idx="16"/>
          </p:nvPr>
        </p:nvSpPr>
        <p:spPr>
          <a:xfrm>
            <a:off x="4317470" y="4027406"/>
            <a:ext cx="4408414" cy="394674"/>
          </a:xfrm>
        </p:spPr>
        <p:txBody>
          <a:bodyPr lIns="91440" tIns="45720" rIns="91440" bIns="45720" anchor="t"/>
          <a:lstStyle/>
          <a:p>
            <a:r>
              <a:rPr lang="en-US">
                <a:latin typeface="Arial"/>
                <a:cs typeface="Arial"/>
              </a:rPr>
              <a:t>Contact Your Education Service Center</a:t>
            </a:r>
            <a:endParaRPr lang="en-US"/>
          </a:p>
        </p:txBody>
      </p:sp>
    </p:spTree>
    <p:extLst>
      <p:ext uri="{BB962C8B-B14F-4D97-AF65-F5344CB8AC3E}">
        <p14:creationId xmlns:p14="http://schemas.microsoft.com/office/powerpoint/2010/main" val="2012979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01</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08670" y="4041086"/>
            <a:ext cx="9596718" cy="1555144"/>
          </a:xfrm>
        </p:spPr>
        <p:txBody>
          <a:bodyPr lIns="91440" tIns="45720" rIns="91440" bIns="45720" anchor="t"/>
          <a:lstStyle/>
          <a:p>
            <a:r>
              <a:rPr lang="en-US" sz="6000"/>
              <a:t>Why WBSCM?</a:t>
            </a:r>
          </a:p>
          <a:p>
            <a:pPr algn="l"/>
            <a:r>
              <a:rPr lang="en-US" sz="5000"/>
              <a:t> (</a:t>
            </a:r>
            <a:r>
              <a:rPr lang="en-US" sz="5000" spc="90"/>
              <a:t>TX-UNPS was fine!      </a:t>
            </a:r>
            <a:r>
              <a:rPr lang="en-US" sz="5000"/>
              <a:t>)</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4</a:t>
            </a:fld>
            <a:endParaRPr lang="en-US"/>
          </a:p>
        </p:txBody>
      </p:sp>
      <p:pic>
        <p:nvPicPr>
          <p:cNvPr id="10" name="Graphic 9" descr="In love face outline outline">
            <a:extLst>
              <a:ext uri="{FF2B5EF4-FFF2-40B4-BE49-F238E27FC236}">
                <a16:creationId xmlns:a16="http://schemas.microsoft.com/office/drawing/2014/main" id="{522432C0-1C98-498C-27F1-0D30B810EB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7666" y="4774131"/>
            <a:ext cx="1161785" cy="1161785"/>
          </a:xfrm>
          <a:prstGeom prst="rect">
            <a:avLst/>
          </a:prstGeom>
        </p:spPr>
      </p:pic>
    </p:spTree>
    <p:extLst>
      <p:ext uri="{BB962C8B-B14F-4D97-AF65-F5344CB8AC3E}">
        <p14:creationId xmlns:p14="http://schemas.microsoft.com/office/powerpoint/2010/main" val="4100066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1537A61B-4568-4A2F-85E0-CBD3B5C3B7F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a:xfrm>
            <a:off x="-12481" y="0"/>
            <a:ext cx="12226607" cy="6858000"/>
          </a:xfrm>
          <a:prstGeom prst="rect">
            <a:avLst/>
          </a:prstGeom>
        </p:spPr>
      </p:pic>
      <p:sp>
        <p:nvSpPr>
          <p:cNvPr id="5" name="Rectangle 4">
            <a:extLst>
              <a:ext uri="{FF2B5EF4-FFF2-40B4-BE49-F238E27FC236}">
                <a16:creationId xmlns:a16="http://schemas.microsoft.com/office/drawing/2014/main" id="{3D1F855A-9262-4A34-A5D1-6B8F07BFE151}"/>
              </a:ext>
            </a:extLst>
          </p:cNvPr>
          <p:cNvSpPr/>
          <p:nvPr/>
        </p:nvSpPr>
        <p:spPr>
          <a:xfrm>
            <a:off x="0" y="6079619"/>
            <a:ext cx="12192000" cy="638176"/>
          </a:xfrm>
          <a:prstGeom prst="rect">
            <a:avLst/>
          </a:prstGeom>
          <a:solidFill>
            <a:srgbClr val="66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352" b="0" i="0" u="none" strike="noStrike" kern="1200" cap="none" spc="0" normalizeH="0" baseline="0" noProof="0">
              <a:ln>
                <a:noFill/>
              </a:ln>
              <a:solidFill>
                <a:prstClr val="white"/>
              </a:solidFill>
              <a:effectLst/>
              <a:uLnTx/>
              <a:uFillTx/>
              <a:latin typeface="Rockwell" panose="02060603020205020403" pitchFamily="18" charset="0"/>
              <a:ea typeface="+mn-ea"/>
              <a:cs typeface="+mn-cs"/>
            </a:endParaRPr>
          </a:p>
        </p:txBody>
      </p:sp>
      <p:sp>
        <p:nvSpPr>
          <p:cNvPr id="65" name="Rectangle 64">
            <a:extLst>
              <a:ext uri="{FF2B5EF4-FFF2-40B4-BE49-F238E27FC236}">
                <a16:creationId xmlns:a16="http://schemas.microsoft.com/office/drawing/2014/main" id="{D13067CD-2282-47E5-B3A0-E9AC0499E245}"/>
              </a:ext>
            </a:extLst>
          </p:cNvPr>
          <p:cNvSpPr/>
          <p:nvPr/>
        </p:nvSpPr>
        <p:spPr>
          <a:xfrm>
            <a:off x="380380" y="1638600"/>
            <a:ext cx="11440884" cy="4308872"/>
          </a:xfrm>
          <a:prstGeom prst="rect">
            <a:avLst/>
          </a:prstGeom>
          <a:solidFill>
            <a:srgbClr val="FFFFFF"/>
          </a:solidFill>
          <a:ln>
            <a:solidFill>
              <a:schemeClr val="tx1"/>
            </a:solidFill>
          </a:ln>
          <a:effectLst/>
        </p:spPr>
        <p:txBody>
          <a:bodyPr wrap="square" lIns="91440" tIns="45720" rIns="91440" bIns="4572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rPr>
              <a:t>The FDP Module in TX-UNPS does not have an upgrade.</a:t>
            </a:r>
            <a:br>
              <a:rPr kumimoji="0"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rPr>
            </a:br>
            <a:endParaRPr kumimoji="0"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endParaRPr>
          </a:p>
          <a:p>
            <a:pPr marL="457200" indent="-457200">
              <a:buFont typeface="Arial"/>
              <a:buChar char="•"/>
              <a:defRPr/>
            </a:pPr>
            <a:r>
              <a:rPr lang="en-US" sz="3200">
                <a:solidFill>
                  <a:srgbClr val="000000"/>
                </a:solidFill>
                <a:effectLst>
                  <a:outerShdw blurRad="1270000" algn="ctr" rotWithShape="0">
                    <a:prstClr val="black">
                      <a:alpha val="40000"/>
                    </a:prstClr>
                  </a:outerShdw>
                </a:effectLst>
                <a:latin typeface="Arial"/>
                <a:ea typeface="Verdana"/>
                <a:cs typeface="Segoe UI"/>
              </a:rPr>
              <a:t>Since 2010</a:t>
            </a:r>
            <a:r>
              <a:rPr kumimoji="0"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rPr>
              <a:t>, </a:t>
            </a:r>
            <a:r>
              <a:rPr lang="en-US" sz="3200">
                <a:solidFill>
                  <a:srgbClr val="000000"/>
                </a:solidFill>
                <a:effectLst>
                  <a:outerShdw blurRad="1270000" algn="ctr" rotWithShape="0">
                    <a:prstClr val="black">
                      <a:alpha val="40000"/>
                    </a:prstClr>
                  </a:outerShdw>
                </a:effectLst>
                <a:latin typeface="Arial"/>
                <a:ea typeface="Verdana"/>
                <a:cs typeface="Segoe UI"/>
              </a:rPr>
              <a:t>TDA has used</a:t>
            </a:r>
            <a:r>
              <a:rPr kumimoji="0"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rPr>
              <a:t> the Web Based Supply Chain Management System (WBSCM)</a:t>
            </a:r>
            <a:r>
              <a:rPr lang="en-US" sz="3200">
                <a:solidFill>
                  <a:srgbClr val="000000"/>
                </a:solidFill>
                <a:effectLst>
                  <a:outerShdw blurRad="1270000" algn="ctr" rotWithShape="0">
                    <a:prstClr val="black">
                      <a:alpha val="40000"/>
                    </a:prstClr>
                  </a:outerShdw>
                </a:effectLst>
                <a:latin typeface="Arial"/>
                <a:ea typeface="Verdana"/>
                <a:cs typeface="Segoe UI"/>
              </a:rPr>
              <a:t> to submit RA orders to USDA.</a:t>
            </a:r>
            <a:br>
              <a:rPr lang="en-US" sz="3200">
                <a:solidFill>
                  <a:srgbClr val="000000"/>
                </a:solidFill>
                <a:effectLst>
                  <a:outerShdw blurRad="1270000" algn="ctr" rotWithShape="0">
                    <a:prstClr val="black">
                      <a:alpha val="40000"/>
                    </a:prstClr>
                  </a:outerShdw>
                </a:effectLst>
                <a:latin typeface="Arial"/>
                <a:ea typeface="Verdana"/>
                <a:cs typeface="Segoe UI"/>
              </a:rPr>
            </a:br>
            <a:endParaRPr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rPr>
              <a:t>USDA owns and regularly upgrades WBSCM, making it the best solution to serve RAs in Texas now and in the future.</a:t>
            </a:r>
            <a:br>
              <a:rPr kumimoji="0" lang="en-US" sz="3200" b="0" i="0" u="none" strike="noStrike" kern="1200" cap="none" spc="0" normalizeH="0" baseline="0" noProof="0">
                <a:ln>
                  <a:noFill/>
                </a:ln>
                <a:solidFill>
                  <a:srgbClr val="000000"/>
                </a:solidFill>
                <a:effectLst>
                  <a:outerShdw blurRad="1270000" algn="ctr" rotWithShape="0">
                    <a:prstClr val="black">
                      <a:alpha val="40000"/>
                    </a:prstClr>
                  </a:outerShdw>
                </a:effectLst>
                <a:uLnTx/>
                <a:uFillTx/>
                <a:latin typeface="Arial"/>
                <a:ea typeface="Verdana"/>
                <a:cs typeface="Segoe UI"/>
              </a:rPr>
            </a:br>
            <a:endParaRPr kumimoji="0" lang="en-US" sz="1800" b="0" i="0" u="none" strike="noStrike" kern="1200" cap="none" spc="0" normalizeH="0" baseline="0" noProof="0">
              <a:ln>
                <a:noFill/>
              </a:ln>
              <a:solidFill>
                <a:prstClr val="black"/>
              </a:solidFill>
              <a:effectLst/>
              <a:uLnTx/>
              <a:uFillTx/>
              <a:latin typeface="Arial"/>
              <a:ea typeface="+mn-ea"/>
              <a:cs typeface="Arial"/>
            </a:endParaRPr>
          </a:p>
        </p:txBody>
      </p:sp>
      <p:sp>
        <p:nvSpPr>
          <p:cNvPr id="6" name="TextBox 5">
            <a:extLst>
              <a:ext uri="{FF2B5EF4-FFF2-40B4-BE49-F238E27FC236}">
                <a16:creationId xmlns:a16="http://schemas.microsoft.com/office/drawing/2014/main" id="{6D5D46C9-AE84-F2AF-2C91-572145493F6E}"/>
              </a:ext>
            </a:extLst>
          </p:cNvPr>
          <p:cNvSpPr txBox="1"/>
          <p:nvPr/>
        </p:nvSpPr>
        <p:spPr>
          <a:xfrm>
            <a:off x="376428" y="432687"/>
            <a:ext cx="11439144" cy="923330"/>
          </a:xfrm>
          <a:prstGeom prst="rect">
            <a:avLst/>
          </a:prstGeom>
          <a:solidFill>
            <a:srgbClr val="FFFFFF"/>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Century Gothic"/>
                <a:ea typeface="Verdana"/>
                <a:cs typeface="Arial"/>
              </a:rPr>
              <a:t>Why WBSCM?</a:t>
            </a:r>
          </a:p>
        </p:txBody>
      </p:sp>
      <p:sp>
        <p:nvSpPr>
          <p:cNvPr id="3" name="Slide Number Placeholder 2">
            <a:extLst>
              <a:ext uri="{FF2B5EF4-FFF2-40B4-BE49-F238E27FC236}">
                <a16:creationId xmlns:a16="http://schemas.microsoft.com/office/drawing/2014/main" id="{11445BE0-2C12-4CB4-BB40-B4AB860B2272}"/>
              </a:ext>
            </a:extLst>
          </p:cNvPr>
          <p:cNvSpPr>
            <a:spLocks noGrp="1"/>
          </p:cNvSpPr>
          <p:nvPr>
            <p:ph type="sldNum" sz="quarter" idx="10"/>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i="0" u="none" strike="noStrike" kern="1200" cap="none" spc="0" normalizeH="0" baseline="0" noProof="0" smtClean="0">
                <a:ln>
                  <a:noFill/>
                </a:ln>
                <a:effectLst/>
                <a:uLnTx/>
                <a:uFillTx/>
              </a:rPr>
              <a:pPr marL="0" marR="0" lvl="0" indent="0" defTabSz="914400" rtl="0" eaLnBrk="1" fontAlgn="auto" latinLnBrk="0" hangingPunct="1">
                <a:lnSpc>
                  <a:spcPct val="100000"/>
                </a:lnSpc>
                <a:spcBef>
                  <a:spcPts val="0"/>
                </a:spcBef>
                <a:spcAft>
                  <a:spcPts val="0"/>
                </a:spcAft>
                <a:buClrTx/>
                <a:buSzTx/>
                <a:buFontTx/>
                <a:buNone/>
                <a:tabLst/>
                <a:defRPr/>
              </a:pPr>
              <a:t>5</a:t>
            </a:fld>
            <a:endParaRPr kumimoji="0" lang="en-US" i="0" u="none" strike="noStrike" kern="1200" cap="none" spc="0" normalizeH="0" baseline="0" noProof="0">
              <a:ln>
                <a:noFill/>
              </a:ln>
              <a:effectLst/>
              <a:uLnTx/>
              <a:uFillTx/>
            </a:endParaRPr>
          </a:p>
        </p:txBody>
      </p:sp>
    </p:spTree>
    <p:extLst>
      <p:ext uri="{BB962C8B-B14F-4D97-AF65-F5344CB8AC3E}">
        <p14:creationId xmlns:p14="http://schemas.microsoft.com/office/powerpoint/2010/main" val="38838112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6FA94EF-6272-1F2B-32B9-79427B8807E7}"/>
              </a:ext>
            </a:extLst>
          </p:cNvPr>
          <p:cNvSpPr/>
          <p:nvPr/>
        </p:nvSpPr>
        <p:spPr>
          <a:xfrm>
            <a:off x="3235788" y="1135195"/>
            <a:ext cx="8390701" cy="2647441"/>
          </a:xfrm>
          <a:prstGeom prst="rect">
            <a:avLst/>
          </a:prstGeom>
          <a:solidFill>
            <a:schemeClr val="bg1"/>
          </a:solidFill>
          <a:ln w="285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vert="horz" tIns="0" bIns="0" rtlCol="0" anchor="ctr"/>
          <a:lstStyle/>
          <a:p>
            <a:pPr marL="116899" indent="-116899" defTabSz="899010">
              <a:buFont typeface="Arial" panose="020B0604020202020204" pitchFamily="34" charset="0"/>
              <a:buChar char="•"/>
            </a:pPr>
            <a:endParaRPr lang="en-US" sz="887">
              <a:solidFill>
                <a:prstClr val="black"/>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C2274D-3277-6E26-0CBE-DE7AC5929F73}"/>
              </a:ext>
            </a:extLst>
          </p:cNvPr>
          <p:cNvSpPr/>
          <p:nvPr/>
        </p:nvSpPr>
        <p:spPr>
          <a:xfrm flipH="1">
            <a:off x="3226153" y="1271841"/>
            <a:ext cx="1722778" cy="279433"/>
          </a:xfrm>
          <a:prstGeom prst="rect">
            <a:avLst/>
          </a:prstGeom>
          <a:solidFill>
            <a:schemeClr val="accent4"/>
          </a:solidFill>
          <a:ln w="28575">
            <a:solidFill>
              <a:schemeClr val="tx1"/>
            </a:solidFill>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r>
              <a:rPr lang="en-US" sz="1023" b="1">
                <a:solidFill>
                  <a:prstClr val="black"/>
                </a:solidFill>
                <a:latin typeface="Arial" panose="020B0604020202020204" pitchFamily="34" charset="0"/>
                <a:cs typeface="Arial" panose="020B0604020202020204" pitchFamily="34" charset="0"/>
              </a:rPr>
              <a:t>Previous Process</a:t>
            </a:r>
          </a:p>
        </p:txBody>
      </p:sp>
      <p:sp>
        <p:nvSpPr>
          <p:cNvPr id="5" name="Rectangle 4">
            <a:extLst>
              <a:ext uri="{FF2B5EF4-FFF2-40B4-BE49-F238E27FC236}">
                <a16:creationId xmlns:a16="http://schemas.microsoft.com/office/drawing/2014/main" id="{F7DE673C-85AB-112F-EC99-F4CAE5DB2328}"/>
              </a:ext>
            </a:extLst>
          </p:cNvPr>
          <p:cNvSpPr/>
          <p:nvPr/>
        </p:nvSpPr>
        <p:spPr>
          <a:xfrm>
            <a:off x="506881" y="1146558"/>
            <a:ext cx="2687467" cy="4943506"/>
          </a:xfrm>
          <a:prstGeom prst="rect">
            <a:avLst/>
          </a:prstGeom>
          <a:solidFill>
            <a:schemeClr val="bg2"/>
          </a:solidFill>
          <a:ln w="19050">
            <a:solidFill>
              <a:schemeClr val="tx1"/>
            </a:solidFill>
          </a:ln>
          <a:effectLst/>
        </p:spPr>
        <p:style>
          <a:lnRef idx="2">
            <a:schemeClr val="accent3">
              <a:shade val="50000"/>
            </a:schemeClr>
          </a:lnRef>
          <a:fillRef idx="1">
            <a:schemeClr val="accent3"/>
          </a:fillRef>
          <a:effectRef idx="0">
            <a:schemeClr val="accent3"/>
          </a:effectRef>
          <a:fontRef idx="minor">
            <a:schemeClr val="lt1"/>
          </a:fontRef>
        </p:style>
        <p:txBody>
          <a:bodyPr lIns="62345" tIns="31173" rIns="0" bIns="31173" rtlCol="0" anchor="t"/>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marL="194833" defTabSz="899010">
              <a:spcAft>
                <a:spcPts val="409"/>
              </a:spcAft>
            </a:pPr>
            <a:endParaRPr lang="en-US" sz="1600" b="1">
              <a:solidFill>
                <a:prstClr val="black"/>
              </a:solidFill>
              <a:latin typeface="Arial"/>
              <a:cs typeface="Arial"/>
            </a:endParaRPr>
          </a:p>
          <a:p>
            <a:pPr marL="285750" indent="-285750" defTabSz="899010">
              <a:spcAft>
                <a:spcPts val="409"/>
              </a:spcAft>
              <a:buFont typeface="Wingdings" panose="05000000000000000000" pitchFamily="2" charset="2"/>
              <a:buChar char="q"/>
            </a:pPr>
            <a:r>
              <a:rPr lang="en-US" sz="1800" b="1">
                <a:solidFill>
                  <a:prstClr val="black"/>
                </a:solidFill>
                <a:latin typeface="Arial"/>
                <a:cs typeface="Arial"/>
              </a:rPr>
              <a:t>Since 2010, TDA has used WBSCM to:</a:t>
            </a:r>
          </a:p>
          <a:p>
            <a:pPr marL="480583" indent="-285750" defTabSz="899010">
              <a:spcAft>
                <a:spcPts val="409"/>
              </a:spcAft>
              <a:buFont typeface="Arial" panose="020B0604020202020204" pitchFamily="34" charset="0"/>
              <a:buChar char="•"/>
            </a:pPr>
            <a:r>
              <a:rPr lang="en-US" sz="1800" b="1">
                <a:solidFill>
                  <a:prstClr val="black"/>
                </a:solidFill>
                <a:latin typeface="Arial"/>
                <a:cs typeface="Arial"/>
              </a:rPr>
              <a:t>Create catalogs</a:t>
            </a:r>
          </a:p>
          <a:p>
            <a:pPr marL="480583" indent="-285750" defTabSz="899010">
              <a:spcAft>
                <a:spcPts val="409"/>
              </a:spcAft>
              <a:buFont typeface="Arial" panose="020B0604020202020204" pitchFamily="34" charset="0"/>
              <a:buChar char="•"/>
            </a:pPr>
            <a:r>
              <a:rPr lang="en-US" sz="1800" b="1">
                <a:solidFill>
                  <a:prstClr val="black"/>
                </a:solidFill>
                <a:latin typeface="Arial"/>
                <a:cs typeface="Arial"/>
              </a:rPr>
              <a:t>Manage RA requisitions</a:t>
            </a:r>
          </a:p>
          <a:p>
            <a:pPr marL="480583" indent="-285750" defTabSz="899010">
              <a:spcAft>
                <a:spcPts val="409"/>
              </a:spcAft>
              <a:buFont typeface="Arial" panose="020B0604020202020204" pitchFamily="34" charset="0"/>
              <a:buChar char="•"/>
            </a:pPr>
            <a:r>
              <a:rPr lang="en-US" sz="1800" b="1">
                <a:solidFill>
                  <a:prstClr val="black"/>
                </a:solidFill>
                <a:latin typeface="Arial"/>
                <a:cs typeface="Arial"/>
              </a:rPr>
              <a:t>Track entitlement </a:t>
            </a:r>
          </a:p>
          <a:p>
            <a:pPr marL="194833" defTabSz="899010">
              <a:spcAft>
                <a:spcPts val="409"/>
              </a:spcAft>
            </a:pPr>
            <a:endParaRPr lang="en-US" sz="1600" b="1">
              <a:solidFill>
                <a:prstClr val="black"/>
              </a:solidFill>
              <a:latin typeface="Arial"/>
              <a:cs typeface="Arial"/>
            </a:endParaRPr>
          </a:p>
          <a:p>
            <a:pPr marL="194833" defTabSz="899010">
              <a:spcAft>
                <a:spcPts val="409"/>
              </a:spcAft>
            </a:pPr>
            <a:endParaRPr lang="en-US" sz="1600" b="1">
              <a:solidFill>
                <a:prstClr val="black"/>
              </a:solidFill>
              <a:latin typeface="Arial"/>
              <a:cs typeface="Arial"/>
            </a:endParaRPr>
          </a:p>
          <a:p>
            <a:pPr marL="285750" indent="-285750" defTabSz="899010">
              <a:spcAft>
                <a:spcPts val="409"/>
              </a:spcAft>
              <a:buFont typeface="Wingdings" panose="05000000000000000000" pitchFamily="2" charset="2"/>
              <a:buChar char="q"/>
            </a:pPr>
            <a:r>
              <a:rPr lang="en-US" sz="1700" b="1">
                <a:solidFill>
                  <a:prstClr val="black"/>
                </a:solidFill>
                <a:latin typeface="Arial"/>
                <a:cs typeface="Arial"/>
              </a:rPr>
              <a:t>Transitioning from  TX-UNPS to WBSCM gives RAs the same real-time access as TDA.</a:t>
            </a:r>
          </a:p>
        </p:txBody>
      </p:sp>
      <p:sp>
        <p:nvSpPr>
          <p:cNvPr id="74" name="Rectangle 73">
            <a:extLst>
              <a:ext uri="{FF2B5EF4-FFF2-40B4-BE49-F238E27FC236}">
                <a16:creationId xmlns:a16="http://schemas.microsoft.com/office/drawing/2014/main" id="{A6BF5407-D417-5723-0C4B-66BC0611860D}"/>
              </a:ext>
            </a:extLst>
          </p:cNvPr>
          <p:cNvSpPr/>
          <p:nvPr/>
        </p:nvSpPr>
        <p:spPr>
          <a:xfrm>
            <a:off x="3230384" y="3835775"/>
            <a:ext cx="8390701" cy="2254290"/>
          </a:xfrm>
          <a:prstGeom prst="rect">
            <a:avLst/>
          </a:prstGeom>
          <a:solidFill>
            <a:schemeClr val="bg1"/>
          </a:solidFill>
          <a:ln w="285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116899" indent="-116899" defTabSz="899010">
              <a:buFont typeface="Arial" panose="020B0604020202020204" pitchFamily="34" charset="0"/>
              <a:buChar char="•"/>
            </a:pPr>
            <a:endParaRPr lang="en-US" sz="887">
              <a:solidFill>
                <a:prstClr val="black"/>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7A1B99FF-14C9-17DB-2520-23721E84840F}"/>
              </a:ext>
            </a:extLst>
          </p:cNvPr>
          <p:cNvSpPr txBox="1"/>
          <p:nvPr/>
        </p:nvSpPr>
        <p:spPr>
          <a:xfrm>
            <a:off x="3307978" y="3188542"/>
            <a:ext cx="1081144" cy="387275"/>
          </a:xfrm>
          <a:prstGeom prst="flowChartAlternateProcess">
            <a:avLst/>
          </a:prstGeom>
          <a:solidFill>
            <a:schemeClr val="accent1">
              <a:lumMod val="20000"/>
              <a:lumOff val="80000"/>
            </a:schemeClr>
          </a:solidFill>
          <a:ln w="12700">
            <a:solidFill>
              <a:schemeClr val="tx1"/>
            </a:solidFill>
            <a:prstDash val="sysDash"/>
          </a:ln>
          <a:effectLst>
            <a:glow rad="63500">
              <a:schemeClr val="accent1">
                <a:satMod val="175000"/>
                <a:alpha val="40000"/>
              </a:schemeClr>
            </a:glow>
            <a:outerShdw blurRad="63500" sx="102000" sy="102000" algn="ctr" rotWithShape="0">
              <a:prstClr val="black">
                <a:alpha val="40000"/>
              </a:prstClr>
            </a:outerShdw>
          </a:effectLst>
        </p:spPr>
        <p:txBody>
          <a:bodyPr wrap="square" lIns="0" rIns="0" rtlCol="0" anchor="ctr">
            <a:noAutofit/>
          </a:bodyPr>
          <a:lstStyle/>
          <a:p>
            <a:pPr algn="ctr" defTabSz="899010"/>
            <a:r>
              <a:rPr lang="en-US" sz="882" b="1">
                <a:solidFill>
                  <a:prstClr val="black"/>
                </a:solidFill>
                <a:latin typeface="Arial" panose="020B0604020202020204" pitchFamily="34" charset="0"/>
                <a:cs typeface="Arial" panose="020B0604020202020204" pitchFamily="34" charset="0"/>
              </a:rPr>
              <a:t>TDA creates Catalog in WBSCM</a:t>
            </a:r>
          </a:p>
        </p:txBody>
      </p:sp>
      <p:sp>
        <p:nvSpPr>
          <p:cNvPr id="6" name="Double Wave 5">
            <a:extLst>
              <a:ext uri="{FF2B5EF4-FFF2-40B4-BE49-F238E27FC236}">
                <a16:creationId xmlns:a16="http://schemas.microsoft.com/office/drawing/2014/main" id="{42826192-6AED-2614-3288-FD4C0A7ECB2C}"/>
              </a:ext>
            </a:extLst>
          </p:cNvPr>
          <p:cNvSpPr/>
          <p:nvPr/>
        </p:nvSpPr>
        <p:spPr>
          <a:xfrm flipH="1">
            <a:off x="3235788" y="3942034"/>
            <a:ext cx="1722778" cy="279433"/>
          </a:xfrm>
          <a:prstGeom prst="doubleWave">
            <a:avLst/>
          </a:prstGeom>
          <a:solidFill>
            <a:schemeClr val="accent4"/>
          </a:solidFill>
          <a:ln w="28575">
            <a:solidFill>
              <a:schemeClr val="tx1"/>
            </a:solidFill>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r>
              <a:rPr lang="en-US" sz="1400" b="1">
                <a:solidFill>
                  <a:prstClr val="black"/>
                </a:solidFill>
                <a:latin typeface="Arial" panose="020B0604020202020204" pitchFamily="34" charset="0"/>
                <a:cs typeface="Arial" panose="020B0604020202020204" pitchFamily="34" charset="0"/>
              </a:rPr>
              <a:t>New Process</a:t>
            </a:r>
          </a:p>
        </p:txBody>
      </p:sp>
      <p:pic>
        <p:nvPicPr>
          <p:cNvPr id="24" name="Graphic 23" descr="Programmer female with solid fill">
            <a:extLst>
              <a:ext uri="{FF2B5EF4-FFF2-40B4-BE49-F238E27FC236}">
                <a16:creationId xmlns:a16="http://schemas.microsoft.com/office/drawing/2014/main" id="{AEF642D2-FAF1-3152-96F0-0903F4AAE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18577" y="2360237"/>
            <a:ext cx="806824" cy="806824"/>
          </a:xfrm>
          <a:prstGeom prst="rect">
            <a:avLst/>
          </a:prstGeom>
        </p:spPr>
      </p:pic>
      <p:sp>
        <p:nvSpPr>
          <p:cNvPr id="25" name="TextBox 24">
            <a:extLst>
              <a:ext uri="{FF2B5EF4-FFF2-40B4-BE49-F238E27FC236}">
                <a16:creationId xmlns:a16="http://schemas.microsoft.com/office/drawing/2014/main" id="{86F33A5A-5D0D-3DC2-3A16-F88D0569FFDC}"/>
              </a:ext>
            </a:extLst>
          </p:cNvPr>
          <p:cNvSpPr txBox="1"/>
          <p:nvPr/>
        </p:nvSpPr>
        <p:spPr>
          <a:xfrm>
            <a:off x="5193004" y="1932438"/>
            <a:ext cx="1048871" cy="552705"/>
          </a:xfrm>
          <a:prstGeom prst="flowChartAlternateProcess">
            <a:avLst/>
          </a:prstGeom>
          <a:solidFill>
            <a:srgbClr val="385723"/>
          </a:solidFill>
          <a:ln w="12700">
            <a:solidFill>
              <a:schemeClr val="tx1"/>
            </a:solidFill>
            <a:prstDash val="sysDash"/>
          </a:ln>
          <a:effectLst>
            <a:glow rad="63500">
              <a:schemeClr val="accent6">
                <a:satMod val="175000"/>
                <a:alpha val="40000"/>
              </a:schemeClr>
            </a:glow>
            <a:outerShdw blurRad="63500" sx="102000" sy="102000" algn="ctr" rotWithShape="0">
              <a:prstClr val="black">
                <a:alpha val="40000"/>
              </a:prstClr>
            </a:outerShdw>
          </a:effectLst>
        </p:spPr>
        <p:txBody>
          <a:bodyPr wrap="square" lIns="0" rIns="0" rtlCol="0" anchor="ctr">
            <a:spAutoFit/>
          </a:bodyPr>
          <a:lstStyle/>
          <a:p>
            <a:pPr algn="ctr" defTabSz="899010"/>
            <a:r>
              <a:rPr lang="en-US" sz="882" b="1">
                <a:solidFill>
                  <a:prstClr val="white"/>
                </a:solidFill>
                <a:latin typeface="Arial" panose="020B0604020202020204" pitchFamily="34" charset="0"/>
                <a:cs typeface="Arial" panose="020B0604020202020204" pitchFamily="34" charset="0"/>
              </a:rPr>
              <a:t>TDA manually adds Surveys </a:t>
            </a:r>
            <a:br>
              <a:rPr lang="en-US" sz="882" b="1">
                <a:solidFill>
                  <a:prstClr val="white"/>
                </a:solidFill>
                <a:latin typeface="Arial" panose="020B0604020202020204" pitchFamily="34" charset="0"/>
                <a:cs typeface="Arial" panose="020B0604020202020204" pitchFamily="34" charset="0"/>
              </a:rPr>
            </a:br>
            <a:r>
              <a:rPr lang="en-US" sz="882" b="1">
                <a:solidFill>
                  <a:prstClr val="white"/>
                </a:solidFill>
                <a:latin typeface="Arial" panose="020B0604020202020204" pitchFamily="34" charset="0"/>
                <a:cs typeface="Arial" panose="020B0604020202020204" pitchFamily="34" charset="0"/>
              </a:rPr>
              <a:t>into TX-UNPS</a:t>
            </a:r>
          </a:p>
        </p:txBody>
      </p:sp>
      <p:pic>
        <p:nvPicPr>
          <p:cNvPr id="27" name="Graphic 26" descr="Programmer male outline">
            <a:extLst>
              <a:ext uri="{FF2B5EF4-FFF2-40B4-BE49-F238E27FC236}">
                <a16:creationId xmlns:a16="http://schemas.microsoft.com/office/drawing/2014/main" id="{45195587-A5E6-F484-93F4-28F9806D07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598807" y="1152805"/>
            <a:ext cx="806824" cy="806824"/>
          </a:xfrm>
          <a:prstGeom prst="rect">
            <a:avLst/>
          </a:prstGeom>
        </p:spPr>
      </p:pic>
      <p:sp>
        <p:nvSpPr>
          <p:cNvPr id="28" name="Arrow: Striped Right 27">
            <a:extLst>
              <a:ext uri="{FF2B5EF4-FFF2-40B4-BE49-F238E27FC236}">
                <a16:creationId xmlns:a16="http://schemas.microsoft.com/office/drawing/2014/main" id="{996D732F-3B3A-CDB2-F40E-F250A6020A83}"/>
              </a:ext>
            </a:extLst>
          </p:cNvPr>
          <p:cNvSpPr/>
          <p:nvPr/>
        </p:nvSpPr>
        <p:spPr>
          <a:xfrm rot="19850824">
            <a:off x="4021001" y="2156694"/>
            <a:ext cx="392196" cy="314438"/>
          </a:xfrm>
          <a:prstGeom prst="stripedRightArrow">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sp>
        <p:nvSpPr>
          <p:cNvPr id="29" name="TextBox 28">
            <a:extLst>
              <a:ext uri="{FF2B5EF4-FFF2-40B4-BE49-F238E27FC236}">
                <a16:creationId xmlns:a16="http://schemas.microsoft.com/office/drawing/2014/main" id="{7729031D-2F90-014B-093F-C59A3F4CA422}"/>
              </a:ext>
            </a:extLst>
          </p:cNvPr>
          <p:cNvSpPr txBox="1"/>
          <p:nvPr/>
        </p:nvSpPr>
        <p:spPr>
          <a:xfrm>
            <a:off x="6461647" y="1932438"/>
            <a:ext cx="1048871" cy="552705"/>
          </a:xfrm>
          <a:prstGeom prst="flowChartAlternateProcess">
            <a:avLst/>
          </a:prstGeom>
          <a:solidFill>
            <a:srgbClr val="385723"/>
          </a:solidFill>
          <a:ln w="12700">
            <a:solidFill>
              <a:schemeClr val="tx1"/>
            </a:solidFill>
            <a:prstDash val="sysDash"/>
          </a:ln>
          <a:effectLst>
            <a:glow rad="63500">
              <a:schemeClr val="accent6">
                <a:satMod val="175000"/>
                <a:alpha val="40000"/>
              </a:schemeClr>
            </a:glow>
            <a:outerShdw blurRad="63500" sx="102000" sy="102000" algn="ctr" rotWithShape="0">
              <a:prstClr val="black">
                <a:alpha val="40000"/>
              </a:prstClr>
            </a:outerShdw>
          </a:effectLst>
        </p:spPr>
        <p:txBody>
          <a:bodyPr wrap="square" lIns="0" rIns="0" rtlCol="0" anchor="ctr">
            <a:spAutoFit/>
          </a:bodyPr>
          <a:lstStyle/>
          <a:p>
            <a:pPr algn="ctr" defTabSz="899010"/>
            <a:r>
              <a:rPr lang="en-US" sz="882" b="1">
                <a:solidFill>
                  <a:prstClr val="white"/>
                </a:solidFill>
                <a:latin typeface="Arial" panose="020B0604020202020204" pitchFamily="34" charset="0"/>
                <a:cs typeface="Arial" panose="020B0604020202020204" pitchFamily="34" charset="0"/>
              </a:rPr>
              <a:t>RAs enter requests into </a:t>
            </a:r>
            <a:br>
              <a:rPr lang="en-US" sz="882" b="1">
                <a:solidFill>
                  <a:prstClr val="white"/>
                </a:solidFill>
                <a:latin typeface="Arial" panose="020B0604020202020204" pitchFamily="34" charset="0"/>
                <a:cs typeface="Arial" panose="020B0604020202020204" pitchFamily="34" charset="0"/>
              </a:rPr>
            </a:br>
            <a:r>
              <a:rPr lang="en-US" sz="882" b="1">
                <a:solidFill>
                  <a:prstClr val="white"/>
                </a:solidFill>
                <a:latin typeface="Arial" panose="020B0604020202020204" pitchFamily="34" charset="0"/>
                <a:cs typeface="Arial" panose="020B0604020202020204" pitchFamily="34" charset="0"/>
              </a:rPr>
              <a:t>TX-UNPS Surveys</a:t>
            </a:r>
          </a:p>
        </p:txBody>
      </p:sp>
      <p:pic>
        <p:nvPicPr>
          <p:cNvPr id="30" name="Graphic 29" descr="Programmer female with solid fill">
            <a:extLst>
              <a:ext uri="{FF2B5EF4-FFF2-40B4-BE49-F238E27FC236}">
                <a16:creationId xmlns:a16="http://schemas.microsoft.com/office/drawing/2014/main" id="{90093665-AD4A-679C-DD43-151FAAEC0E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344740" y="1638332"/>
            <a:ext cx="806824" cy="806824"/>
          </a:xfrm>
          <a:prstGeom prst="rect">
            <a:avLst/>
          </a:prstGeom>
        </p:spPr>
      </p:pic>
      <p:sp>
        <p:nvSpPr>
          <p:cNvPr id="31" name="Arrow: Striped Right 30">
            <a:extLst>
              <a:ext uri="{FF2B5EF4-FFF2-40B4-BE49-F238E27FC236}">
                <a16:creationId xmlns:a16="http://schemas.microsoft.com/office/drawing/2014/main" id="{18C6AC27-41BE-F422-9181-A41E9FD5D847}"/>
              </a:ext>
            </a:extLst>
          </p:cNvPr>
          <p:cNvSpPr/>
          <p:nvPr/>
        </p:nvSpPr>
        <p:spPr>
          <a:xfrm>
            <a:off x="6200271" y="1458653"/>
            <a:ext cx="392196" cy="314438"/>
          </a:xfrm>
          <a:prstGeom prst="stripedRightArrow">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sp>
        <p:nvSpPr>
          <p:cNvPr id="32" name="TextBox 31">
            <a:extLst>
              <a:ext uri="{FF2B5EF4-FFF2-40B4-BE49-F238E27FC236}">
                <a16:creationId xmlns:a16="http://schemas.microsoft.com/office/drawing/2014/main" id="{15CBAFBE-9B57-558C-99F0-ABC250A219EA}"/>
              </a:ext>
            </a:extLst>
          </p:cNvPr>
          <p:cNvSpPr txBox="1"/>
          <p:nvPr/>
        </p:nvSpPr>
        <p:spPr>
          <a:xfrm>
            <a:off x="7099073" y="2968781"/>
            <a:ext cx="1425227" cy="402522"/>
          </a:xfrm>
          <a:prstGeom prst="flowChartAlternateProcess">
            <a:avLst/>
          </a:prstGeom>
          <a:solidFill>
            <a:srgbClr val="385723"/>
          </a:solidFill>
          <a:ln w="12700">
            <a:solidFill>
              <a:schemeClr val="tx1"/>
            </a:solidFill>
            <a:prstDash val="sysDash"/>
          </a:ln>
          <a:effectLst>
            <a:glow rad="63500">
              <a:schemeClr val="accent6">
                <a:satMod val="175000"/>
                <a:alpha val="40000"/>
              </a:schemeClr>
            </a:glow>
            <a:outerShdw blurRad="63500" sx="102000" sy="102000" algn="ctr" rotWithShape="0">
              <a:prstClr val="black">
                <a:alpha val="40000"/>
              </a:prstClr>
            </a:outerShdw>
          </a:effectLst>
        </p:spPr>
        <p:txBody>
          <a:bodyPr wrap="square" rtlCol="0" anchor="ctr">
            <a:spAutoFit/>
          </a:bodyPr>
          <a:lstStyle/>
          <a:p>
            <a:pPr algn="ctr" defTabSz="899010"/>
            <a:r>
              <a:rPr lang="en-US" sz="882" b="1">
                <a:solidFill>
                  <a:prstClr val="white"/>
                </a:solidFill>
                <a:latin typeface="Arial" panose="020B0604020202020204" pitchFamily="34" charset="0"/>
                <a:cs typeface="Arial" panose="020B0604020202020204" pitchFamily="34" charset="0"/>
              </a:rPr>
              <a:t>TDA downloads TX- UNPS Survey data</a:t>
            </a:r>
          </a:p>
        </p:txBody>
      </p:sp>
      <p:pic>
        <p:nvPicPr>
          <p:cNvPr id="33" name="Graphic 32" descr="Programmer female with solid fill">
            <a:extLst>
              <a:ext uri="{FF2B5EF4-FFF2-40B4-BE49-F238E27FC236}">
                <a16:creationId xmlns:a16="http://schemas.microsoft.com/office/drawing/2014/main" id="{756489FC-884E-BF93-0D6E-6B19D46961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93204" y="2110636"/>
            <a:ext cx="806824" cy="806824"/>
          </a:xfrm>
          <a:prstGeom prst="rect">
            <a:avLst/>
          </a:prstGeom>
        </p:spPr>
      </p:pic>
      <p:pic>
        <p:nvPicPr>
          <p:cNvPr id="34" name="Graphic 33" descr="Programmer female with solid fill">
            <a:extLst>
              <a:ext uri="{FF2B5EF4-FFF2-40B4-BE49-F238E27FC236}">
                <a16:creationId xmlns:a16="http://schemas.microsoft.com/office/drawing/2014/main" id="{2B1D39F8-67BD-3258-A961-05882E24A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325450" y="1152805"/>
            <a:ext cx="806824" cy="806824"/>
          </a:xfrm>
          <a:prstGeom prst="rect">
            <a:avLst/>
          </a:prstGeom>
        </p:spPr>
      </p:pic>
      <p:sp>
        <p:nvSpPr>
          <p:cNvPr id="35" name="TextBox 34">
            <a:extLst>
              <a:ext uri="{FF2B5EF4-FFF2-40B4-BE49-F238E27FC236}">
                <a16:creationId xmlns:a16="http://schemas.microsoft.com/office/drawing/2014/main" id="{6A42D423-2173-A809-9EA5-CDC4CD8CEECA}"/>
              </a:ext>
            </a:extLst>
          </p:cNvPr>
          <p:cNvSpPr txBox="1"/>
          <p:nvPr/>
        </p:nvSpPr>
        <p:spPr>
          <a:xfrm>
            <a:off x="4223717" y="2449578"/>
            <a:ext cx="1048871" cy="552705"/>
          </a:xfrm>
          <a:prstGeom prst="flowChartAlternateProcess">
            <a:avLst/>
          </a:prstGeom>
          <a:solidFill>
            <a:schemeClr val="accent6">
              <a:lumMod val="50000"/>
            </a:schemeClr>
          </a:solidFill>
          <a:ln w="12700">
            <a:solidFill>
              <a:schemeClr val="tx1"/>
            </a:solidFill>
            <a:prstDash val="sysDash"/>
          </a:ln>
          <a:effectLst>
            <a:glow rad="63500">
              <a:schemeClr val="accent6">
                <a:satMod val="175000"/>
                <a:alpha val="40000"/>
              </a:schemeClr>
            </a:glow>
            <a:outerShdw blurRad="63500" sx="102000" sy="102000" algn="ctr" rotWithShape="0">
              <a:prstClr val="black">
                <a:alpha val="40000"/>
              </a:prstClr>
            </a:outerShdw>
          </a:effectLst>
        </p:spPr>
        <p:txBody>
          <a:bodyPr wrap="square" lIns="0" rIns="0" rtlCol="0" anchor="ctr">
            <a:spAutoFit/>
          </a:bodyPr>
          <a:lstStyle/>
          <a:p>
            <a:pPr algn="ctr" defTabSz="899010"/>
            <a:r>
              <a:rPr lang="en-US" sz="882" b="1">
                <a:solidFill>
                  <a:prstClr val="white"/>
                </a:solidFill>
                <a:latin typeface="Arial" panose="020B0604020202020204" pitchFamily="34" charset="0"/>
                <a:cs typeface="Arial" panose="020B0604020202020204" pitchFamily="34" charset="0"/>
              </a:rPr>
              <a:t>TDA re-creates WBSCM Catalog as a Survey</a:t>
            </a:r>
          </a:p>
        </p:txBody>
      </p:sp>
      <p:sp>
        <p:nvSpPr>
          <p:cNvPr id="36" name="Arrow: Striped Right 35">
            <a:extLst>
              <a:ext uri="{FF2B5EF4-FFF2-40B4-BE49-F238E27FC236}">
                <a16:creationId xmlns:a16="http://schemas.microsoft.com/office/drawing/2014/main" id="{6CADFD2D-FD55-FC78-502D-D92086788DF6}"/>
              </a:ext>
            </a:extLst>
          </p:cNvPr>
          <p:cNvSpPr/>
          <p:nvPr/>
        </p:nvSpPr>
        <p:spPr>
          <a:xfrm rot="19850824">
            <a:off x="4983637" y="1610962"/>
            <a:ext cx="392196" cy="314438"/>
          </a:xfrm>
          <a:prstGeom prst="stripedRightArrow">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sp>
        <p:nvSpPr>
          <p:cNvPr id="39" name="Arrow: Bent-Up 38">
            <a:extLst>
              <a:ext uri="{FF2B5EF4-FFF2-40B4-BE49-F238E27FC236}">
                <a16:creationId xmlns:a16="http://schemas.microsoft.com/office/drawing/2014/main" id="{EFAD3D5E-D081-A890-F398-6E2A918A3280}"/>
              </a:ext>
            </a:extLst>
          </p:cNvPr>
          <p:cNvSpPr/>
          <p:nvPr/>
        </p:nvSpPr>
        <p:spPr>
          <a:xfrm flipV="1">
            <a:off x="7325078" y="1519281"/>
            <a:ext cx="604105" cy="524435"/>
          </a:xfrm>
          <a:prstGeom prst="bentUpArrow">
            <a:avLst>
              <a:gd name="adj1" fmla="val 22277"/>
              <a:gd name="adj2" fmla="val 25000"/>
              <a:gd name="adj3" fmla="val 25000"/>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pic>
        <p:nvPicPr>
          <p:cNvPr id="42" name="Graphic 41" descr="Programmer female with solid fill">
            <a:extLst>
              <a:ext uri="{FF2B5EF4-FFF2-40B4-BE49-F238E27FC236}">
                <a16:creationId xmlns:a16="http://schemas.microsoft.com/office/drawing/2014/main" id="{F2FE5304-52A2-E377-B074-F9CE720D0A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397785" y="1525089"/>
            <a:ext cx="806824" cy="806824"/>
          </a:xfrm>
          <a:prstGeom prst="rect">
            <a:avLst/>
          </a:prstGeom>
        </p:spPr>
      </p:pic>
      <p:sp>
        <p:nvSpPr>
          <p:cNvPr id="43" name="TextBox 42">
            <a:extLst>
              <a:ext uri="{FF2B5EF4-FFF2-40B4-BE49-F238E27FC236}">
                <a16:creationId xmlns:a16="http://schemas.microsoft.com/office/drawing/2014/main" id="{75191A53-9094-38EA-B5A8-B260850212BB}"/>
              </a:ext>
            </a:extLst>
          </p:cNvPr>
          <p:cNvSpPr txBox="1"/>
          <p:nvPr/>
        </p:nvSpPr>
        <p:spPr>
          <a:xfrm>
            <a:off x="8227481" y="2429989"/>
            <a:ext cx="1100936" cy="450549"/>
          </a:xfrm>
          <a:prstGeom prst="flowChartAlternateProcess">
            <a:avLst/>
          </a:prstGeom>
          <a:solidFill>
            <a:schemeClr val="accent1">
              <a:lumMod val="20000"/>
              <a:lumOff val="80000"/>
            </a:schemeClr>
          </a:solidFill>
          <a:ln w="12700">
            <a:solidFill>
              <a:schemeClr val="tx1"/>
            </a:solidFill>
            <a:prstDash val="sysDash"/>
          </a:ln>
          <a:effectLst>
            <a:glow rad="63500">
              <a:schemeClr val="accent1">
                <a:satMod val="175000"/>
                <a:alpha val="40000"/>
              </a:schemeClr>
            </a:glow>
            <a:outerShdw blurRad="63500" sx="102000" sy="102000" algn="ctr" rotWithShape="0">
              <a:prstClr val="black">
                <a:alpha val="40000"/>
              </a:prstClr>
            </a:outerShdw>
          </a:effectLst>
        </p:spPr>
        <p:txBody>
          <a:bodyPr wrap="square" lIns="0" tIns="0" rIns="0" bIns="0" rtlCol="0" anchor="ctr">
            <a:spAutoFit/>
          </a:bodyPr>
          <a:lstStyle/>
          <a:p>
            <a:pPr algn="ctr" defTabSz="899010"/>
            <a:r>
              <a:rPr lang="en-US" sz="882" b="1">
                <a:solidFill>
                  <a:prstClr val="black"/>
                </a:solidFill>
                <a:latin typeface="Arial" panose="020B0604020202020204" pitchFamily="34" charset="0"/>
                <a:cs typeface="Arial" panose="020B0604020202020204" pitchFamily="34" charset="0"/>
              </a:rPr>
              <a:t>TDA manually adds </a:t>
            </a:r>
            <a:br>
              <a:rPr lang="en-US" sz="882" b="1">
                <a:solidFill>
                  <a:prstClr val="black"/>
                </a:solidFill>
                <a:latin typeface="Arial" panose="020B0604020202020204" pitchFamily="34" charset="0"/>
                <a:cs typeface="Arial" panose="020B0604020202020204" pitchFamily="34" charset="0"/>
              </a:rPr>
            </a:br>
            <a:r>
              <a:rPr lang="en-US" sz="882" b="1">
                <a:solidFill>
                  <a:prstClr val="black"/>
                </a:solidFill>
                <a:latin typeface="Arial" panose="020B0604020202020204" pitchFamily="34" charset="0"/>
                <a:cs typeface="Arial" panose="020B0604020202020204" pitchFamily="34" charset="0"/>
              </a:rPr>
              <a:t>TX-UNPS Survey </a:t>
            </a:r>
            <a:br>
              <a:rPr lang="en-US" sz="882" b="1">
                <a:solidFill>
                  <a:prstClr val="black"/>
                </a:solidFill>
                <a:latin typeface="Arial" panose="020B0604020202020204" pitchFamily="34" charset="0"/>
                <a:cs typeface="Arial" panose="020B0604020202020204" pitchFamily="34" charset="0"/>
              </a:rPr>
            </a:br>
            <a:r>
              <a:rPr lang="en-US" sz="882" b="1">
                <a:solidFill>
                  <a:prstClr val="black"/>
                </a:solidFill>
                <a:latin typeface="Arial" panose="020B0604020202020204" pitchFamily="34" charset="0"/>
                <a:cs typeface="Arial" panose="020B0604020202020204" pitchFamily="34" charset="0"/>
              </a:rPr>
              <a:t>data into WBSCM</a:t>
            </a:r>
          </a:p>
        </p:txBody>
      </p:sp>
      <p:pic>
        <p:nvPicPr>
          <p:cNvPr id="44" name="Graphic 43" descr="Programmer female with solid fill">
            <a:extLst>
              <a:ext uri="{FF2B5EF4-FFF2-40B4-BE49-F238E27FC236}">
                <a16:creationId xmlns:a16="http://schemas.microsoft.com/office/drawing/2014/main" id="{C4084B90-F651-7B51-80AF-0B14C8469F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394895" y="1146558"/>
            <a:ext cx="806824" cy="806824"/>
          </a:xfrm>
          <a:prstGeom prst="rect">
            <a:avLst/>
          </a:prstGeom>
        </p:spPr>
      </p:pic>
      <p:sp>
        <p:nvSpPr>
          <p:cNvPr id="45" name="TextBox 44">
            <a:extLst>
              <a:ext uri="{FF2B5EF4-FFF2-40B4-BE49-F238E27FC236}">
                <a16:creationId xmlns:a16="http://schemas.microsoft.com/office/drawing/2014/main" id="{5AD7EC20-134D-3EA0-A5F5-795B8E5E8754}"/>
              </a:ext>
            </a:extLst>
          </p:cNvPr>
          <p:cNvSpPr txBox="1"/>
          <p:nvPr/>
        </p:nvSpPr>
        <p:spPr>
          <a:xfrm>
            <a:off x="9357168" y="1986935"/>
            <a:ext cx="882281" cy="450549"/>
          </a:xfrm>
          <a:prstGeom prst="flowChartAlternateProcess">
            <a:avLst/>
          </a:prstGeom>
          <a:solidFill>
            <a:schemeClr val="accent1">
              <a:lumMod val="20000"/>
              <a:lumOff val="80000"/>
            </a:schemeClr>
          </a:solidFill>
          <a:ln w="12700">
            <a:solidFill>
              <a:schemeClr val="tx1"/>
            </a:solidFill>
            <a:prstDash val="sysDash"/>
          </a:ln>
          <a:effectLst>
            <a:glow rad="63500">
              <a:schemeClr val="accent1">
                <a:satMod val="175000"/>
                <a:alpha val="40000"/>
              </a:schemeClr>
            </a:glow>
            <a:outerShdw blurRad="63500" sx="102000" sy="102000" algn="ctr" rotWithShape="0">
              <a:prstClr val="black">
                <a:alpha val="40000"/>
              </a:prstClr>
            </a:outerShdw>
          </a:effectLst>
        </p:spPr>
        <p:txBody>
          <a:bodyPr wrap="square" lIns="0" tIns="0" rIns="0" bIns="0" rtlCol="0" anchor="ctr">
            <a:spAutoFit/>
          </a:bodyPr>
          <a:lstStyle/>
          <a:p>
            <a:pPr algn="ctr" defTabSz="899010"/>
            <a:r>
              <a:rPr lang="en-US" sz="882" b="1">
                <a:solidFill>
                  <a:prstClr val="black"/>
                </a:solidFill>
                <a:latin typeface="Arial" panose="020B0604020202020204" pitchFamily="34" charset="0"/>
                <a:cs typeface="Arial" panose="020B0604020202020204" pitchFamily="34" charset="0"/>
              </a:rPr>
              <a:t>TDA approves requests in WBSCM</a:t>
            </a:r>
          </a:p>
        </p:txBody>
      </p:sp>
      <p:sp>
        <p:nvSpPr>
          <p:cNvPr id="46" name="Arrow: Striped Right 45">
            <a:extLst>
              <a:ext uri="{FF2B5EF4-FFF2-40B4-BE49-F238E27FC236}">
                <a16:creationId xmlns:a16="http://schemas.microsoft.com/office/drawing/2014/main" id="{F343AF54-2C70-C49B-81E3-8AF36832C830}"/>
              </a:ext>
            </a:extLst>
          </p:cNvPr>
          <p:cNvSpPr/>
          <p:nvPr/>
        </p:nvSpPr>
        <p:spPr>
          <a:xfrm rot="19731078">
            <a:off x="8079052" y="2059058"/>
            <a:ext cx="392196" cy="314438"/>
          </a:xfrm>
          <a:prstGeom prst="stripedRightArrow">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sp>
        <p:nvSpPr>
          <p:cNvPr id="50" name="Arrow: Striped Right 49">
            <a:extLst>
              <a:ext uri="{FF2B5EF4-FFF2-40B4-BE49-F238E27FC236}">
                <a16:creationId xmlns:a16="http://schemas.microsoft.com/office/drawing/2014/main" id="{056AE2F3-672D-1D3C-1A37-E70531B6FDC5}"/>
              </a:ext>
            </a:extLst>
          </p:cNvPr>
          <p:cNvSpPr/>
          <p:nvPr/>
        </p:nvSpPr>
        <p:spPr>
          <a:xfrm rot="19731078">
            <a:off x="9089911" y="1558470"/>
            <a:ext cx="392196" cy="314438"/>
          </a:xfrm>
          <a:prstGeom prst="stripedRightArrow">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sp>
        <p:nvSpPr>
          <p:cNvPr id="51" name="Arrow: Striped Right 50">
            <a:extLst>
              <a:ext uri="{FF2B5EF4-FFF2-40B4-BE49-F238E27FC236}">
                <a16:creationId xmlns:a16="http://schemas.microsoft.com/office/drawing/2014/main" id="{E26B6E46-3AC1-18A9-F469-633EEE4EB654}"/>
              </a:ext>
            </a:extLst>
          </p:cNvPr>
          <p:cNvSpPr/>
          <p:nvPr/>
        </p:nvSpPr>
        <p:spPr>
          <a:xfrm>
            <a:off x="10196910" y="1434529"/>
            <a:ext cx="392196" cy="314438"/>
          </a:xfrm>
          <a:prstGeom prst="stripedRightArrow">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pic>
        <p:nvPicPr>
          <p:cNvPr id="52" name="Graphic 51" descr="Programmer female with solid fill">
            <a:extLst>
              <a:ext uri="{FF2B5EF4-FFF2-40B4-BE49-F238E27FC236}">
                <a16:creationId xmlns:a16="http://schemas.microsoft.com/office/drawing/2014/main" id="{4809754A-C4F6-E053-933A-CB2F01975C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530653" y="1135195"/>
            <a:ext cx="806824" cy="806824"/>
          </a:xfrm>
          <a:prstGeom prst="rect">
            <a:avLst/>
          </a:prstGeom>
        </p:spPr>
      </p:pic>
      <p:sp>
        <p:nvSpPr>
          <p:cNvPr id="53" name="TextBox 52">
            <a:extLst>
              <a:ext uri="{FF2B5EF4-FFF2-40B4-BE49-F238E27FC236}">
                <a16:creationId xmlns:a16="http://schemas.microsoft.com/office/drawing/2014/main" id="{D41E8515-7407-6BC3-E79D-0DD745E411E6}"/>
              </a:ext>
            </a:extLst>
          </p:cNvPr>
          <p:cNvSpPr txBox="1"/>
          <p:nvPr/>
        </p:nvSpPr>
        <p:spPr>
          <a:xfrm>
            <a:off x="10412169" y="1975028"/>
            <a:ext cx="1143087" cy="600732"/>
          </a:xfrm>
          <a:prstGeom prst="flowChartAlternateProcess">
            <a:avLst/>
          </a:prstGeom>
          <a:solidFill>
            <a:srgbClr val="385723"/>
          </a:solidFill>
          <a:ln w="12700">
            <a:solidFill>
              <a:schemeClr val="tx1"/>
            </a:solidFill>
            <a:prstDash val="sysDash"/>
          </a:ln>
          <a:effectLst>
            <a:glow rad="63500">
              <a:schemeClr val="accent6">
                <a:satMod val="175000"/>
                <a:alpha val="40000"/>
              </a:schemeClr>
            </a:glow>
            <a:outerShdw blurRad="63500" sx="102000" sy="102000" algn="ctr" rotWithShape="0">
              <a:prstClr val="black">
                <a:alpha val="40000"/>
              </a:prstClr>
            </a:outerShdw>
          </a:effectLst>
        </p:spPr>
        <p:txBody>
          <a:bodyPr wrap="square" lIns="0" tIns="0" rIns="0" bIns="0" rtlCol="0" anchor="ctr">
            <a:spAutoFit/>
          </a:bodyPr>
          <a:lstStyle/>
          <a:p>
            <a:pPr algn="ctr" defTabSz="899010"/>
            <a:r>
              <a:rPr lang="en-US" sz="882" b="1">
                <a:solidFill>
                  <a:prstClr val="white"/>
                </a:solidFill>
                <a:latin typeface="Arial" panose="020B0604020202020204" pitchFamily="34" charset="0"/>
                <a:cs typeface="Arial" panose="020B0604020202020204" pitchFamily="34" charset="0"/>
              </a:rPr>
              <a:t>TDA manually adds </a:t>
            </a:r>
            <a:br>
              <a:rPr lang="en-US" sz="882" b="1">
                <a:solidFill>
                  <a:prstClr val="white"/>
                </a:solidFill>
                <a:latin typeface="Arial" panose="020B0604020202020204" pitchFamily="34" charset="0"/>
                <a:cs typeface="Arial" panose="020B0604020202020204" pitchFamily="34" charset="0"/>
              </a:rPr>
            </a:br>
            <a:r>
              <a:rPr lang="en-US" sz="882" b="1">
                <a:solidFill>
                  <a:prstClr val="white"/>
                </a:solidFill>
                <a:latin typeface="Arial" panose="020B0604020202020204" pitchFamily="34" charset="0"/>
                <a:cs typeface="Arial" panose="020B0604020202020204" pitchFamily="34" charset="0"/>
              </a:rPr>
              <a:t>data in TX-UNPS Weekly Commodity Bulletin </a:t>
            </a:r>
          </a:p>
        </p:txBody>
      </p:sp>
      <p:pic>
        <p:nvPicPr>
          <p:cNvPr id="54" name="Graphic 53" descr="Programmer male outline">
            <a:extLst>
              <a:ext uri="{FF2B5EF4-FFF2-40B4-BE49-F238E27FC236}">
                <a16:creationId xmlns:a16="http://schemas.microsoft.com/office/drawing/2014/main" id="{14CA2D3A-4E06-CDE5-D126-C809898B74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463248" y="2841067"/>
            <a:ext cx="806824" cy="806824"/>
          </a:xfrm>
          <a:prstGeom prst="rect">
            <a:avLst/>
          </a:prstGeom>
        </p:spPr>
      </p:pic>
      <p:sp>
        <p:nvSpPr>
          <p:cNvPr id="55" name="Arrow: Striped Right 54">
            <a:extLst>
              <a:ext uri="{FF2B5EF4-FFF2-40B4-BE49-F238E27FC236}">
                <a16:creationId xmlns:a16="http://schemas.microsoft.com/office/drawing/2014/main" id="{54A9524A-6B74-6A5A-2DB5-23AFB5BB4FFB}"/>
              </a:ext>
            </a:extLst>
          </p:cNvPr>
          <p:cNvSpPr/>
          <p:nvPr/>
        </p:nvSpPr>
        <p:spPr>
          <a:xfrm rot="19186053" flipH="1">
            <a:off x="10039248" y="2598485"/>
            <a:ext cx="392196" cy="314438"/>
          </a:xfrm>
          <a:prstGeom prst="stripedRightArrow">
            <a:avLst/>
          </a:prstGeom>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endParaRPr lang="en-US" sz="1770">
              <a:solidFill>
                <a:prstClr val="white"/>
              </a:solidFill>
              <a:latin typeface="Calibri" panose="020F0502020204030204"/>
            </a:endParaRPr>
          </a:p>
        </p:txBody>
      </p:sp>
      <p:sp>
        <p:nvSpPr>
          <p:cNvPr id="56" name="TextBox 55">
            <a:extLst>
              <a:ext uri="{FF2B5EF4-FFF2-40B4-BE49-F238E27FC236}">
                <a16:creationId xmlns:a16="http://schemas.microsoft.com/office/drawing/2014/main" id="{5800D46F-CB3E-4242-9F72-B2FBAECC4A18}"/>
              </a:ext>
            </a:extLst>
          </p:cNvPr>
          <p:cNvSpPr txBox="1"/>
          <p:nvPr/>
        </p:nvSpPr>
        <p:spPr>
          <a:xfrm>
            <a:off x="10329983" y="3110707"/>
            <a:ext cx="1225273" cy="552705"/>
          </a:xfrm>
          <a:prstGeom prst="flowChartAlternateProcess">
            <a:avLst/>
          </a:prstGeom>
          <a:solidFill>
            <a:srgbClr val="385723"/>
          </a:solidFill>
          <a:ln w="12700">
            <a:solidFill>
              <a:schemeClr val="tx1"/>
            </a:solidFill>
            <a:prstDash val="sysDash"/>
          </a:ln>
          <a:effectLst>
            <a:glow rad="63500">
              <a:schemeClr val="accent6">
                <a:satMod val="175000"/>
                <a:alpha val="40000"/>
              </a:schemeClr>
            </a:glow>
            <a:outerShdw blurRad="63500" sx="102000" sy="102000" algn="ctr" rotWithShape="0">
              <a:prstClr val="black">
                <a:alpha val="40000"/>
              </a:prstClr>
            </a:outerShdw>
          </a:effectLst>
        </p:spPr>
        <p:txBody>
          <a:bodyPr wrap="square" lIns="0" rIns="0" rtlCol="0" anchor="ctr">
            <a:spAutoFit/>
          </a:bodyPr>
          <a:lstStyle/>
          <a:p>
            <a:pPr algn="ctr" defTabSz="899010"/>
            <a:r>
              <a:rPr lang="en-US" sz="882" b="1">
                <a:solidFill>
                  <a:prstClr val="white"/>
                </a:solidFill>
                <a:latin typeface="Arial" panose="020B0604020202020204" pitchFamily="34" charset="0"/>
                <a:cs typeface="Arial" panose="020B0604020202020204" pitchFamily="34" charset="0"/>
              </a:rPr>
              <a:t>RAs check Weekly Commodity Bulletin</a:t>
            </a:r>
            <a:br>
              <a:rPr lang="en-US" sz="882" b="1">
                <a:solidFill>
                  <a:prstClr val="white"/>
                </a:solidFill>
                <a:latin typeface="Arial" panose="020B0604020202020204" pitchFamily="34" charset="0"/>
                <a:cs typeface="Arial" panose="020B0604020202020204" pitchFamily="34" charset="0"/>
              </a:rPr>
            </a:br>
            <a:r>
              <a:rPr lang="en-US" sz="882" b="1">
                <a:solidFill>
                  <a:prstClr val="white"/>
                </a:solidFill>
                <a:latin typeface="Arial" panose="020B0604020202020204" pitchFamily="34" charset="0"/>
                <a:cs typeface="Arial" panose="020B0604020202020204" pitchFamily="34" charset="0"/>
              </a:rPr>
              <a:t>(delayed data)</a:t>
            </a:r>
          </a:p>
        </p:txBody>
      </p:sp>
      <p:sp>
        <p:nvSpPr>
          <p:cNvPr id="98" name="TextBox 97">
            <a:extLst>
              <a:ext uri="{FF2B5EF4-FFF2-40B4-BE49-F238E27FC236}">
                <a16:creationId xmlns:a16="http://schemas.microsoft.com/office/drawing/2014/main" id="{2B46E0F1-95A3-D781-AA20-63C8CC361153}"/>
              </a:ext>
            </a:extLst>
          </p:cNvPr>
          <p:cNvSpPr txBox="1"/>
          <p:nvPr/>
        </p:nvSpPr>
        <p:spPr>
          <a:xfrm>
            <a:off x="3337224" y="5607534"/>
            <a:ext cx="1081144" cy="387275"/>
          </a:xfrm>
          <a:prstGeom prst="flowChartAlternateProcess">
            <a:avLst/>
          </a:prstGeom>
          <a:solidFill>
            <a:schemeClr val="accent1">
              <a:lumMod val="20000"/>
              <a:lumOff val="80000"/>
            </a:schemeClr>
          </a:solidFill>
          <a:ln w="12700">
            <a:solidFill>
              <a:schemeClr val="tx1"/>
            </a:solidFill>
            <a:prstDash val="sysDash"/>
          </a:ln>
          <a:effectLst>
            <a:glow rad="63500">
              <a:schemeClr val="accent1">
                <a:satMod val="175000"/>
                <a:alpha val="40000"/>
              </a:schemeClr>
            </a:glow>
            <a:outerShdw blurRad="63500" sx="102000" sy="102000" algn="ctr" rotWithShape="0">
              <a:prstClr val="black">
                <a:alpha val="40000"/>
              </a:prstClr>
            </a:outerShdw>
          </a:effectLst>
        </p:spPr>
        <p:txBody>
          <a:bodyPr wrap="square" lIns="0" rIns="0" rtlCol="0" anchor="ctr">
            <a:noAutofit/>
          </a:bodyPr>
          <a:lstStyle/>
          <a:p>
            <a:pPr algn="ctr" defTabSz="899010"/>
            <a:r>
              <a:rPr lang="en-US" sz="882" b="1">
                <a:solidFill>
                  <a:prstClr val="black"/>
                </a:solidFill>
                <a:latin typeface="Arial" panose="020B0604020202020204" pitchFamily="34" charset="0"/>
                <a:cs typeface="Arial" panose="020B0604020202020204" pitchFamily="34" charset="0"/>
              </a:rPr>
              <a:t>TDA Creates Catalog in WBSCM</a:t>
            </a:r>
          </a:p>
        </p:txBody>
      </p:sp>
      <p:pic>
        <p:nvPicPr>
          <p:cNvPr id="99" name="Graphic 98" descr="Programmer female with solid fill">
            <a:extLst>
              <a:ext uri="{FF2B5EF4-FFF2-40B4-BE49-F238E27FC236}">
                <a16:creationId xmlns:a16="http://schemas.microsoft.com/office/drawing/2014/main" id="{CE05E16F-8297-F1DD-DDA9-FECE8D28B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47822" y="4779229"/>
            <a:ext cx="806824" cy="806824"/>
          </a:xfrm>
          <a:prstGeom prst="rect">
            <a:avLst/>
          </a:prstGeom>
          <a:effectLst/>
        </p:spPr>
      </p:pic>
      <p:sp>
        <p:nvSpPr>
          <p:cNvPr id="102" name="TextBox 101">
            <a:extLst>
              <a:ext uri="{FF2B5EF4-FFF2-40B4-BE49-F238E27FC236}">
                <a16:creationId xmlns:a16="http://schemas.microsoft.com/office/drawing/2014/main" id="{197CF855-87E9-1000-C34E-D0C4701022B7}"/>
              </a:ext>
            </a:extLst>
          </p:cNvPr>
          <p:cNvSpPr txBox="1"/>
          <p:nvPr/>
        </p:nvSpPr>
        <p:spPr>
          <a:xfrm>
            <a:off x="6490893" y="4662984"/>
            <a:ext cx="1081144" cy="552705"/>
          </a:xfrm>
          <a:prstGeom prst="flowChartAlternateProcess">
            <a:avLst/>
          </a:prstGeom>
          <a:solidFill>
            <a:srgbClr val="DAE3F3"/>
          </a:solidFill>
          <a:ln w="12700">
            <a:solidFill>
              <a:schemeClr val="tx1"/>
            </a:solidFill>
            <a:prstDash val="sysDash"/>
          </a:ln>
          <a:effectLst>
            <a:glow rad="63500">
              <a:schemeClr val="accent1">
                <a:satMod val="175000"/>
                <a:alpha val="40000"/>
              </a:schemeClr>
            </a:glow>
            <a:outerShdw blurRad="63500" sx="102000" sy="102000" algn="ctr" rotWithShape="0">
              <a:prstClr val="black">
                <a:alpha val="40000"/>
              </a:prstClr>
            </a:outerShdw>
          </a:effectLst>
        </p:spPr>
        <p:txBody>
          <a:bodyPr wrap="square" lIns="0" rIns="0" rtlCol="0" anchor="ctr">
            <a:spAutoFit/>
          </a:bodyPr>
          <a:lstStyle/>
          <a:p>
            <a:pPr algn="ctr" defTabSz="899010"/>
            <a:r>
              <a:rPr lang="en-US" sz="882" b="1">
                <a:solidFill>
                  <a:prstClr val="black"/>
                </a:solidFill>
                <a:latin typeface="Arial" panose="020B0604020202020204" pitchFamily="34" charset="0"/>
                <a:cs typeface="Arial" panose="020B0604020202020204" pitchFamily="34" charset="0"/>
              </a:rPr>
              <a:t>RAs enter </a:t>
            </a:r>
            <a:br>
              <a:rPr lang="en-US" sz="882" b="1">
                <a:solidFill>
                  <a:prstClr val="black"/>
                </a:solidFill>
                <a:latin typeface="Arial" panose="020B0604020202020204" pitchFamily="34" charset="0"/>
                <a:cs typeface="Arial" panose="020B0604020202020204" pitchFamily="34" charset="0"/>
              </a:rPr>
            </a:br>
            <a:r>
              <a:rPr lang="en-US" sz="882" b="1">
                <a:solidFill>
                  <a:prstClr val="black"/>
                </a:solidFill>
                <a:latin typeface="Arial" panose="020B0604020202020204" pitchFamily="34" charset="0"/>
                <a:cs typeface="Arial" panose="020B0604020202020204" pitchFamily="34" charset="0"/>
              </a:rPr>
              <a:t>requests directly into WBSCM</a:t>
            </a:r>
          </a:p>
        </p:txBody>
      </p:sp>
      <p:sp>
        <p:nvSpPr>
          <p:cNvPr id="122" name="TextBox 121">
            <a:extLst>
              <a:ext uri="{FF2B5EF4-FFF2-40B4-BE49-F238E27FC236}">
                <a16:creationId xmlns:a16="http://schemas.microsoft.com/office/drawing/2014/main" id="{9E173324-FB75-634C-BED6-74E6371FDAF4}"/>
              </a:ext>
            </a:extLst>
          </p:cNvPr>
          <p:cNvSpPr txBox="1"/>
          <p:nvPr/>
        </p:nvSpPr>
        <p:spPr>
          <a:xfrm>
            <a:off x="9357168" y="4669560"/>
            <a:ext cx="882281" cy="450549"/>
          </a:xfrm>
          <a:prstGeom prst="flowChartAlternateProcess">
            <a:avLst/>
          </a:prstGeom>
          <a:solidFill>
            <a:schemeClr val="accent1">
              <a:lumMod val="20000"/>
              <a:lumOff val="80000"/>
            </a:schemeClr>
          </a:solidFill>
          <a:ln w="12700">
            <a:solidFill>
              <a:schemeClr val="tx1"/>
            </a:solidFill>
            <a:prstDash val="sysDash"/>
          </a:ln>
          <a:effectLst>
            <a:glow rad="63500">
              <a:schemeClr val="accent1">
                <a:satMod val="175000"/>
                <a:alpha val="40000"/>
              </a:schemeClr>
            </a:glow>
            <a:outerShdw blurRad="63500" sx="102000" sy="102000" algn="ctr" rotWithShape="0">
              <a:prstClr val="black">
                <a:alpha val="40000"/>
              </a:prstClr>
            </a:outerShdw>
          </a:effectLst>
        </p:spPr>
        <p:txBody>
          <a:bodyPr wrap="square" lIns="0" tIns="0" rIns="0" bIns="0" rtlCol="0" anchor="ctr">
            <a:spAutoFit/>
          </a:bodyPr>
          <a:lstStyle/>
          <a:p>
            <a:pPr algn="ctr" defTabSz="899010"/>
            <a:r>
              <a:rPr lang="en-US" sz="882" b="1">
                <a:solidFill>
                  <a:prstClr val="black"/>
                </a:solidFill>
                <a:latin typeface="Arial" panose="020B0604020202020204" pitchFamily="34" charset="0"/>
                <a:cs typeface="Arial" panose="020B0604020202020204" pitchFamily="34" charset="0"/>
              </a:rPr>
              <a:t>TDA approves requests in WBSCM</a:t>
            </a:r>
          </a:p>
        </p:txBody>
      </p:sp>
      <p:pic>
        <p:nvPicPr>
          <p:cNvPr id="127" name="Graphic 126" descr="Programmer male outline">
            <a:extLst>
              <a:ext uri="{FF2B5EF4-FFF2-40B4-BE49-F238E27FC236}">
                <a16:creationId xmlns:a16="http://schemas.microsoft.com/office/drawing/2014/main" id="{7589CD0A-D73B-2E48-C861-95B4EA3C0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463248" y="5192684"/>
            <a:ext cx="806824" cy="806824"/>
          </a:xfrm>
          <a:prstGeom prst="rect">
            <a:avLst/>
          </a:prstGeom>
          <a:effectLst/>
        </p:spPr>
      </p:pic>
      <p:sp>
        <p:nvSpPr>
          <p:cNvPr id="1025" name="TextBox 1024">
            <a:extLst>
              <a:ext uri="{FF2B5EF4-FFF2-40B4-BE49-F238E27FC236}">
                <a16:creationId xmlns:a16="http://schemas.microsoft.com/office/drawing/2014/main" id="{90A4FFC0-41EA-98E2-60FE-4F3406E775B2}"/>
              </a:ext>
            </a:extLst>
          </p:cNvPr>
          <p:cNvSpPr txBox="1"/>
          <p:nvPr/>
        </p:nvSpPr>
        <p:spPr>
          <a:xfrm>
            <a:off x="10337808" y="5483858"/>
            <a:ext cx="1225273" cy="557216"/>
          </a:xfrm>
          <a:prstGeom prst="flowChartAlternateProcess">
            <a:avLst/>
          </a:prstGeom>
          <a:solidFill>
            <a:srgbClr val="DAE3F3"/>
          </a:solidFill>
          <a:ln w="12700">
            <a:solidFill>
              <a:schemeClr val="tx1"/>
            </a:solidFill>
            <a:prstDash val="sysDash"/>
          </a:ln>
          <a:effectLst>
            <a:glow rad="63500">
              <a:schemeClr val="accent1">
                <a:satMod val="175000"/>
                <a:alpha val="40000"/>
              </a:schemeClr>
            </a:glow>
            <a:outerShdw blurRad="63500" sx="102000" sy="102000" algn="ctr" rotWithShape="0">
              <a:prstClr val="black">
                <a:alpha val="40000"/>
              </a:prstClr>
            </a:outerShdw>
          </a:effectLst>
        </p:spPr>
        <p:txBody>
          <a:bodyPr wrap="square" lIns="0" rIns="0" rtlCol="0" anchor="ctr">
            <a:noAutofit/>
          </a:bodyPr>
          <a:lstStyle/>
          <a:p>
            <a:pPr algn="ctr" defTabSz="899010"/>
            <a:r>
              <a:rPr lang="en-US" sz="882" b="1">
                <a:solidFill>
                  <a:prstClr val="black"/>
                </a:solidFill>
                <a:latin typeface="Arial" panose="020B0604020202020204" pitchFamily="34" charset="0"/>
                <a:cs typeface="Arial" panose="020B0604020202020204" pitchFamily="34" charset="0"/>
              </a:rPr>
              <a:t>RAs run WBSCM Reports</a:t>
            </a:r>
          </a:p>
          <a:p>
            <a:pPr algn="ctr" defTabSz="899010"/>
            <a:r>
              <a:rPr lang="en-US" sz="882" b="1">
                <a:solidFill>
                  <a:prstClr val="black"/>
                </a:solidFill>
                <a:latin typeface="Arial" panose="020B0604020202020204" pitchFamily="34" charset="0"/>
                <a:cs typeface="Arial" panose="020B0604020202020204" pitchFamily="34" charset="0"/>
              </a:rPr>
              <a:t>(real-time data)</a:t>
            </a:r>
          </a:p>
        </p:txBody>
      </p:sp>
      <p:pic>
        <p:nvPicPr>
          <p:cNvPr id="1026" name="Graphic 1025" descr="Programmer male outline">
            <a:extLst>
              <a:ext uri="{FF2B5EF4-FFF2-40B4-BE49-F238E27FC236}">
                <a16:creationId xmlns:a16="http://schemas.microsoft.com/office/drawing/2014/main" id="{D155C37C-C32B-D14B-E14A-9AEDA38F94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618510" y="3831670"/>
            <a:ext cx="806824" cy="806824"/>
          </a:xfrm>
          <a:prstGeom prst="rect">
            <a:avLst/>
          </a:prstGeom>
          <a:effectLst/>
        </p:spPr>
      </p:pic>
      <p:pic>
        <p:nvPicPr>
          <p:cNvPr id="1033" name="Graphic 1032" descr="Arrow Down outline">
            <a:extLst>
              <a:ext uri="{FF2B5EF4-FFF2-40B4-BE49-F238E27FC236}">
                <a16:creationId xmlns:a16="http://schemas.microsoft.com/office/drawing/2014/main" id="{437F3514-C0C7-DC80-23BE-114D4F551F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7590539" y="4196581"/>
            <a:ext cx="1817561" cy="1509133"/>
          </a:xfrm>
          <a:prstGeom prst="rect">
            <a:avLst/>
          </a:prstGeom>
        </p:spPr>
      </p:pic>
      <p:pic>
        <p:nvPicPr>
          <p:cNvPr id="1037" name="Graphic 1036" descr="Line arrow: Slight curve outline">
            <a:extLst>
              <a:ext uri="{FF2B5EF4-FFF2-40B4-BE49-F238E27FC236}">
                <a16:creationId xmlns:a16="http://schemas.microsoft.com/office/drawing/2014/main" id="{E342B0EB-4F36-234E-8228-723C89594D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V="1">
            <a:off x="4223717" y="3983628"/>
            <a:ext cx="1991174" cy="1991174"/>
          </a:xfrm>
          <a:prstGeom prst="rect">
            <a:avLst/>
          </a:prstGeom>
        </p:spPr>
      </p:pic>
      <p:pic>
        <p:nvPicPr>
          <p:cNvPr id="1038" name="Graphic 1037" descr="Programmer female with solid fill">
            <a:extLst>
              <a:ext uri="{FF2B5EF4-FFF2-40B4-BE49-F238E27FC236}">
                <a16:creationId xmlns:a16="http://schemas.microsoft.com/office/drawing/2014/main" id="{7237AB7A-2864-F221-1C63-6BEAAC93A1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94895" y="3838985"/>
            <a:ext cx="806824" cy="806824"/>
          </a:xfrm>
          <a:prstGeom prst="rect">
            <a:avLst/>
          </a:prstGeom>
          <a:effectLst/>
        </p:spPr>
      </p:pic>
      <p:sp>
        <p:nvSpPr>
          <p:cNvPr id="1063" name="Graphic 1030" descr="Line arrow: Counter-clockwise curve outline">
            <a:extLst>
              <a:ext uri="{FF2B5EF4-FFF2-40B4-BE49-F238E27FC236}">
                <a16:creationId xmlns:a16="http://schemas.microsoft.com/office/drawing/2014/main" id="{91C799A1-E6E3-AC38-944E-EC110318374D}"/>
              </a:ext>
            </a:extLst>
          </p:cNvPr>
          <p:cNvSpPr/>
          <p:nvPr/>
        </p:nvSpPr>
        <p:spPr>
          <a:xfrm rot="7064672" flipH="1">
            <a:off x="10480184" y="4744342"/>
            <a:ext cx="299989" cy="763186"/>
          </a:xfrm>
          <a:custGeom>
            <a:avLst/>
            <a:gdLst>
              <a:gd name="connsiteX0" fmla="*/ 405560 w 526745"/>
              <a:gd name="connsiteY0" fmla="*/ 14116 h 1199228"/>
              <a:gd name="connsiteX1" fmla="*/ 388089 w 526745"/>
              <a:gd name="connsiteY1" fmla="*/ 0 h 1199228"/>
              <a:gd name="connsiteX2" fmla="*/ 17471 w 526745"/>
              <a:gd name="connsiteY2" fmla="*/ 0 h 1199228"/>
              <a:gd name="connsiteX3" fmla="*/ 0 w 526745"/>
              <a:gd name="connsiteY3" fmla="*/ 14116 h 1199228"/>
              <a:gd name="connsiteX4" fmla="*/ 0 w 526745"/>
              <a:gd name="connsiteY4" fmla="*/ 313563 h 1199228"/>
              <a:gd name="connsiteX5" fmla="*/ 17471 w 526745"/>
              <a:gd name="connsiteY5" fmla="*/ 327678 h 1199228"/>
              <a:gd name="connsiteX6" fmla="*/ 34943 w 526745"/>
              <a:gd name="connsiteY6" fmla="*/ 313563 h 1199228"/>
              <a:gd name="connsiteX7" fmla="*/ 34943 w 526745"/>
              <a:gd name="connsiteY7" fmla="*/ 51889 h 1199228"/>
              <a:gd name="connsiteX8" fmla="*/ 35117 w 526745"/>
              <a:gd name="connsiteY8" fmla="*/ 51748 h 1199228"/>
              <a:gd name="connsiteX9" fmla="*/ 35222 w 526745"/>
              <a:gd name="connsiteY9" fmla="*/ 51776 h 1199228"/>
              <a:gd name="connsiteX10" fmla="*/ 491746 w 526745"/>
              <a:gd name="connsiteY10" fmla="*/ 762225 h 1199228"/>
              <a:gd name="connsiteX11" fmla="*/ 388264 w 526745"/>
              <a:gd name="connsiteY11" fmla="*/ 1179692 h 1199228"/>
              <a:gd name="connsiteX12" fmla="*/ 397681 w 526745"/>
              <a:gd name="connsiteY12" fmla="*/ 1198141 h 1199228"/>
              <a:gd name="connsiteX13" fmla="*/ 404390 w 526745"/>
              <a:gd name="connsiteY13" fmla="*/ 1199228 h 1199228"/>
              <a:gd name="connsiteX14" fmla="*/ 420516 w 526745"/>
              <a:gd name="connsiteY14" fmla="*/ 1190533 h 1199228"/>
              <a:gd name="connsiteX15" fmla="*/ 526689 w 526745"/>
              <a:gd name="connsiteY15" fmla="*/ 762479 h 1199228"/>
              <a:gd name="connsiteX16" fmla="*/ 54965 w 526745"/>
              <a:gd name="connsiteY16" fmla="*/ 28471 h 1199228"/>
              <a:gd name="connsiteX17" fmla="*/ 54928 w 526745"/>
              <a:gd name="connsiteY17" fmla="*/ 28274 h 1199228"/>
              <a:gd name="connsiteX18" fmla="*/ 55052 w 526745"/>
              <a:gd name="connsiteY18" fmla="*/ 28217 h 1199228"/>
              <a:gd name="connsiteX19" fmla="*/ 388089 w 526745"/>
              <a:gd name="connsiteY19" fmla="*/ 28217 h 1199228"/>
              <a:gd name="connsiteX20" fmla="*/ 405560 w 526745"/>
              <a:gd name="connsiteY20" fmla="*/ 14116 h 119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745" h="1199228">
                <a:moveTo>
                  <a:pt x="405560" y="14116"/>
                </a:moveTo>
                <a:cubicBezTo>
                  <a:pt x="405560" y="6320"/>
                  <a:pt x="397739" y="0"/>
                  <a:pt x="388089" y="0"/>
                </a:cubicBezTo>
                <a:lnTo>
                  <a:pt x="17471" y="0"/>
                </a:lnTo>
                <a:cubicBezTo>
                  <a:pt x="7822" y="0"/>
                  <a:pt x="0" y="6320"/>
                  <a:pt x="0" y="14116"/>
                </a:cubicBezTo>
                <a:lnTo>
                  <a:pt x="0" y="313563"/>
                </a:lnTo>
                <a:cubicBezTo>
                  <a:pt x="0" y="321359"/>
                  <a:pt x="7822" y="327678"/>
                  <a:pt x="17471" y="327678"/>
                </a:cubicBezTo>
                <a:cubicBezTo>
                  <a:pt x="27121" y="327678"/>
                  <a:pt x="34943" y="321359"/>
                  <a:pt x="34943" y="313563"/>
                </a:cubicBezTo>
                <a:lnTo>
                  <a:pt x="34943" y="51889"/>
                </a:lnTo>
                <a:cubicBezTo>
                  <a:pt x="34943" y="51811"/>
                  <a:pt x="35021" y="51748"/>
                  <a:pt x="35117" y="51748"/>
                </a:cubicBezTo>
                <a:cubicBezTo>
                  <a:pt x="35156" y="51748"/>
                  <a:pt x="35192" y="51757"/>
                  <a:pt x="35222" y="51776"/>
                </a:cubicBezTo>
                <a:cubicBezTo>
                  <a:pt x="416550" y="270341"/>
                  <a:pt x="494192" y="558383"/>
                  <a:pt x="491746" y="762225"/>
                </a:cubicBezTo>
                <a:cubicBezTo>
                  <a:pt x="491159" y="905492"/>
                  <a:pt x="456009" y="1047291"/>
                  <a:pt x="388264" y="1179692"/>
                </a:cubicBezTo>
                <a:cubicBezTo>
                  <a:pt x="384562" y="1186888"/>
                  <a:pt x="388777" y="1195146"/>
                  <a:pt x="397681" y="1198141"/>
                </a:cubicBezTo>
                <a:cubicBezTo>
                  <a:pt x="399804" y="1198864"/>
                  <a:pt x="402085" y="1199232"/>
                  <a:pt x="404390" y="1199228"/>
                </a:cubicBezTo>
                <a:cubicBezTo>
                  <a:pt x="411445" y="1199227"/>
                  <a:pt x="417806" y="1195797"/>
                  <a:pt x="420516" y="1190533"/>
                </a:cubicBezTo>
                <a:cubicBezTo>
                  <a:pt x="490002" y="1054780"/>
                  <a:pt x="526065" y="909383"/>
                  <a:pt x="526689" y="762479"/>
                </a:cubicBezTo>
                <a:cubicBezTo>
                  <a:pt x="529222" y="551805"/>
                  <a:pt x="449029" y="254122"/>
                  <a:pt x="54965" y="28471"/>
                </a:cubicBezTo>
                <a:cubicBezTo>
                  <a:pt x="54888" y="28425"/>
                  <a:pt x="54870" y="28336"/>
                  <a:pt x="54928" y="28274"/>
                </a:cubicBezTo>
                <a:cubicBezTo>
                  <a:pt x="54958" y="28241"/>
                  <a:pt x="55003" y="28221"/>
                  <a:pt x="55052" y="28217"/>
                </a:cubicBezTo>
                <a:lnTo>
                  <a:pt x="388089" y="28217"/>
                </a:lnTo>
                <a:cubicBezTo>
                  <a:pt x="397732" y="28217"/>
                  <a:pt x="405550" y="21906"/>
                  <a:pt x="405560" y="14116"/>
                </a:cubicBezTo>
                <a:close/>
              </a:path>
            </a:pathLst>
          </a:custGeom>
          <a:solidFill>
            <a:schemeClr val="accent2"/>
          </a:solidFill>
          <a:ln w="3070" cap="flat">
            <a:solidFill>
              <a:schemeClr val="accent2"/>
            </a:solidFill>
            <a:prstDash val="solid"/>
            <a:miter/>
          </a:ln>
        </p:spPr>
        <p:txBody>
          <a:bodyPr rtlCol="0" anchor="ctr"/>
          <a:lstStyle/>
          <a:p>
            <a:pPr defTabSz="899010"/>
            <a:endParaRPr lang="en-US" sz="1770">
              <a:solidFill>
                <a:prstClr val="black"/>
              </a:solidFill>
              <a:latin typeface="Calibri" panose="020F0502020204030204"/>
            </a:endParaRPr>
          </a:p>
        </p:txBody>
      </p:sp>
      <p:sp>
        <p:nvSpPr>
          <p:cNvPr id="2" name="TextBox 1">
            <a:extLst>
              <a:ext uri="{FF2B5EF4-FFF2-40B4-BE49-F238E27FC236}">
                <a16:creationId xmlns:a16="http://schemas.microsoft.com/office/drawing/2014/main" id="{8E34483A-96D5-5C3C-6099-AA4494B61FB1}"/>
              </a:ext>
            </a:extLst>
          </p:cNvPr>
          <p:cNvSpPr txBox="1"/>
          <p:nvPr/>
        </p:nvSpPr>
        <p:spPr>
          <a:xfrm>
            <a:off x="4849919" y="5006969"/>
            <a:ext cx="951062" cy="377667"/>
          </a:xfrm>
          <a:prstGeom prst="rect">
            <a:avLst/>
          </a:prstGeom>
          <a:noFill/>
          <a:ln>
            <a:noFill/>
          </a:ln>
        </p:spPr>
        <p:txBody>
          <a:bodyPr wrap="square" rtlCol="0">
            <a:spAutoFit/>
          </a:bodyPr>
          <a:lstStyle/>
          <a:p>
            <a:pPr defTabSz="899010"/>
            <a:r>
              <a:rPr lang="en-US" sz="927">
                <a:solidFill>
                  <a:prstClr val="black"/>
                </a:solidFill>
                <a:latin typeface="Arial" panose="020B0604020202020204" pitchFamily="34" charset="0"/>
                <a:cs typeface="Arial" panose="020B0604020202020204" pitchFamily="34" charset="0"/>
              </a:rPr>
              <a:t>No waiting</a:t>
            </a:r>
          </a:p>
          <a:p>
            <a:pPr defTabSz="899010"/>
            <a:r>
              <a:rPr lang="en-US" sz="927">
                <a:solidFill>
                  <a:prstClr val="black"/>
                </a:solidFill>
                <a:latin typeface="Arial" panose="020B0604020202020204" pitchFamily="34" charset="0"/>
                <a:cs typeface="Arial" panose="020B0604020202020204" pitchFamily="34" charset="0"/>
              </a:rPr>
              <a:t>Less errors</a:t>
            </a:r>
          </a:p>
        </p:txBody>
      </p:sp>
      <p:sp>
        <p:nvSpPr>
          <p:cNvPr id="7" name="TextBox 6">
            <a:extLst>
              <a:ext uri="{FF2B5EF4-FFF2-40B4-BE49-F238E27FC236}">
                <a16:creationId xmlns:a16="http://schemas.microsoft.com/office/drawing/2014/main" id="{DEA13028-00E2-008B-7B7A-1ADF14E77F45}"/>
              </a:ext>
            </a:extLst>
          </p:cNvPr>
          <p:cNvSpPr txBox="1"/>
          <p:nvPr/>
        </p:nvSpPr>
        <p:spPr>
          <a:xfrm>
            <a:off x="8023789" y="4977034"/>
            <a:ext cx="951062" cy="377667"/>
          </a:xfrm>
          <a:prstGeom prst="rect">
            <a:avLst/>
          </a:prstGeom>
          <a:noFill/>
          <a:ln>
            <a:noFill/>
          </a:ln>
        </p:spPr>
        <p:txBody>
          <a:bodyPr wrap="square" rtlCol="0">
            <a:spAutoFit/>
          </a:bodyPr>
          <a:lstStyle/>
          <a:p>
            <a:pPr defTabSz="899010"/>
            <a:r>
              <a:rPr lang="en-US" sz="927">
                <a:solidFill>
                  <a:prstClr val="black"/>
                </a:solidFill>
                <a:latin typeface="Arial" panose="020B0604020202020204" pitchFamily="34" charset="0"/>
                <a:cs typeface="Arial" panose="020B0604020202020204" pitchFamily="34" charset="0"/>
              </a:rPr>
              <a:t>No waiting</a:t>
            </a:r>
          </a:p>
          <a:p>
            <a:pPr defTabSz="899010"/>
            <a:r>
              <a:rPr lang="en-US" sz="927">
                <a:solidFill>
                  <a:prstClr val="black"/>
                </a:solidFill>
                <a:latin typeface="Arial" panose="020B0604020202020204" pitchFamily="34" charset="0"/>
                <a:cs typeface="Arial" panose="020B0604020202020204" pitchFamily="34" charset="0"/>
              </a:rPr>
              <a:t>Less errors</a:t>
            </a:r>
          </a:p>
        </p:txBody>
      </p:sp>
      <p:sp>
        <p:nvSpPr>
          <p:cNvPr id="8" name="TextBox 7">
            <a:extLst>
              <a:ext uri="{FF2B5EF4-FFF2-40B4-BE49-F238E27FC236}">
                <a16:creationId xmlns:a16="http://schemas.microsoft.com/office/drawing/2014/main" id="{A031150A-2652-8EA7-13CE-F18AAE88F6B6}"/>
              </a:ext>
            </a:extLst>
          </p:cNvPr>
          <p:cNvSpPr txBox="1"/>
          <p:nvPr/>
        </p:nvSpPr>
        <p:spPr>
          <a:xfrm>
            <a:off x="10799438" y="4802970"/>
            <a:ext cx="951062" cy="377667"/>
          </a:xfrm>
          <a:prstGeom prst="rect">
            <a:avLst/>
          </a:prstGeom>
          <a:noFill/>
          <a:ln>
            <a:noFill/>
          </a:ln>
        </p:spPr>
        <p:txBody>
          <a:bodyPr wrap="square" rtlCol="0">
            <a:spAutoFit/>
          </a:bodyPr>
          <a:lstStyle/>
          <a:p>
            <a:pPr defTabSz="899010"/>
            <a:r>
              <a:rPr lang="en-US" sz="927">
                <a:solidFill>
                  <a:prstClr val="black"/>
                </a:solidFill>
                <a:latin typeface="Arial" panose="020B0604020202020204" pitchFamily="34" charset="0"/>
                <a:cs typeface="Arial" panose="020B0604020202020204" pitchFamily="34" charset="0"/>
              </a:rPr>
              <a:t>No waiting</a:t>
            </a:r>
          </a:p>
          <a:p>
            <a:pPr defTabSz="899010"/>
            <a:r>
              <a:rPr lang="en-US" sz="927">
                <a:solidFill>
                  <a:prstClr val="black"/>
                </a:solidFill>
                <a:latin typeface="Arial" panose="020B0604020202020204" pitchFamily="34" charset="0"/>
                <a:cs typeface="Arial" panose="020B0604020202020204" pitchFamily="34" charset="0"/>
              </a:rPr>
              <a:t>Less errors</a:t>
            </a:r>
          </a:p>
        </p:txBody>
      </p:sp>
      <p:sp>
        <p:nvSpPr>
          <p:cNvPr id="9" name="Rectangle 8">
            <a:extLst>
              <a:ext uri="{FF2B5EF4-FFF2-40B4-BE49-F238E27FC236}">
                <a16:creationId xmlns:a16="http://schemas.microsoft.com/office/drawing/2014/main" id="{0B4F0DB1-5D76-5D5D-17F5-B30DF99376C6}"/>
              </a:ext>
            </a:extLst>
          </p:cNvPr>
          <p:cNvSpPr/>
          <p:nvPr/>
        </p:nvSpPr>
        <p:spPr>
          <a:xfrm>
            <a:off x="0" y="6167171"/>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0" name="Text Placeholder 1">
            <a:extLst>
              <a:ext uri="{FF2B5EF4-FFF2-40B4-BE49-F238E27FC236}">
                <a16:creationId xmlns:a16="http://schemas.microsoft.com/office/drawing/2014/main" id="{5028ACB6-1684-17F3-1B66-F16D6C037780}"/>
              </a:ext>
            </a:extLst>
          </p:cNvPr>
          <p:cNvSpPr txBox="1">
            <a:spLocks/>
          </p:cNvSpPr>
          <p:nvPr/>
        </p:nvSpPr>
        <p:spPr>
          <a:xfrm>
            <a:off x="506881" y="205360"/>
            <a:ext cx="11114204" cy="649819"/>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200" b="1">
                <a:solidFill>
                  <a:schemeClr val="accent6">
                    <a:lumMod val="75000"/>
                  </a:schemeClr>
                </a:solidFill>
                <a:latin typeface="Arial"/>
                <a:cs typeface="Arial"/>
              </a:rPr>
              <a:t>USDA Foods Process &amp; Efficiency Change</a:t>
            </a:r>
            <a:endParaRPr lang="en-US" sz="4200" b="1">
              <a:solidFill>
                <a:schemeClr val="accent6">
                  <a:lumMod val="75000"/>
                </a:schemeClr>
              </a:solidFill>
              <a:latin typeface="Arial" panose="020B0604020202020204" pitchFamily="34" charset="0"/>
              <a:cs typeface="Arial"/>
            </a:endParaRPr>
          </a:p>
        </p:txBody>
      </p:sp>
      <p:sp>
        <p:nvSpPr>
          <p:cNvPr id="11" name="Slide Number Placeholder 18">
            <a:extLst>
              <a:ext uri="{FF2B5EF4-FFF2-40B4-BE49-F238E27FC236}">
                <a16:creationId xmlns:a16="http://schemas.microsoft.com/office/drawing/2014/main" id="{18724970-50EA-8FDA-3C7D-983F36639C2C}"/>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699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8311F43D-6918-DEAA-56FD-95104D185BC9}"/>
              </a:ext>
            </a:extLst>
          </p:cNvPr>
          <p:cNvSpPr txBox="1">
            <a:spLocks/>
          </p:cNvSpPr>
          <p:nvPr/>
        </p:nvSpPr>
        <p:spPr>
          <a:xfrm>
            <a:off x="401038" y="157826"/>
            <a:ext cx="11413370" cy="1106512"/>
          </a:xfrm>
          <a:prstGeom prst="rect">
            <a:avLst/>
          </a:prstGeom>
          <a:solidFill>
            <a:schemeClr val="bg1"/>
          </a:solidFill>
          <a:ln w="28575">
            <a:solidFill>
              <a:schemeClr val="tx1"/>
            </a:solidFill>
          </a:ln>
          <a:effectLst/>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66B9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800" b="1">
                <a:solidFill>
                  <a:schemeClr val="accent6">
                    <a:lumMod val="75000"/>
                  </a:schemeClr>
                </a:solidFill>
                <a:latin typeface="Arial"/>
                <a:cs typeface="Arial"/>
              </a:rPr>
              <a:t>Requesting USDA Foods </a:t>
            </a:r>
            <a:br>
              <a:rPr lang="en-US" sz="3800" b="1">
                <a:solidFill>
                  <a:schemeClr val="accent6">
                    <a:lumMod val="75000"/>
                  </a:schemeClr>
                </a:solidFill>
                <a:latin typeface="Arial"/>
                <a:cs typeface="Arial"/>
              </a:rPr>
            </a:br>
            <a:r>
              <a:rPr lang="en-US" sz="3800" b="1">
                <a:solidFill>
                  <a:schemeClr val="accent6">
                    <a:lumMod val="75000"/>
                  </a:schemeClr>
                </a:solidFill>
                <a:latin typeface="Arial"/>
                <a:cs typeface="Arial"/>
              </a:rPr>
              <a:t>Systems Change</a:t>
            </a:r>
            <a:endParaRPr lang="en-US" sz="3800" b="1">
              <a:solidFill>
                <a:schemeClr val="accent6">
                  <a:lumMod val="75000"/>
                </a:schemeClr>
              </a:solidFill>
              <a:latin typeface="Arial" panose="020B0604020202020204" pitchFamily="34" charset="0"/>
              <a:cs typeface="Arial"/>
            </a:endParaRPr>
          </a:p>
          <a:p>
            <a:pPr algn="ctr"/>
            <a:endParaRPr lang="en-US" sz="4400">
              <a:latin typeface="Arial"/>
              <a:cs typeface="Arial"/>
            </a:endParaRPr>
          </a:p>
        </p:txBody>
      </p:sp>
      <p:sp>
        <p:nvSpPr>
          <p:cNvPr id="103" name="TextBox 102">
            <a:extLst>
              <a:ext uri="{FF2B5EF4-FFF2-40B4-BE49-F238E27FC236}">
                <a16:creationId xmlns:a16="http://schemas.microsoft.com/office/drawing/2014/main" id="{A174E9F6-C13B-FF9E-FE70-17616B903CBD}"/>
              </a:ext>
            </a:extLst>
          </p:cNvPr>
          <p:cNvSpPr txBox="1"/>
          <p:nvPr/>
        </p:nvSpPr>
        <p:spPr>
          <a:xfrm>
            <a:off x="1598562" y="5284861"/>
            <a:ext cx="2311043" cy="555570"/>
          </a:xfrm>
          <a:prstGeom prst="rect">
            <a:avLst/>
          </a:prstGeom>
          <a:noFill/>
          <a:ln w="38100">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p:spPr>
        <p:txBody>
          <a:bodyPr wrap="square" lIns="45720" rtlCol="0">
            <a:noAutofit/>
          </a:bodyPr>
          <a:lstStyle/>
          <a:p>
            <a:pPr defTabSz="694634"/>
            <a:endParaRPr lang="en-US" sz="818" b="1">
              <a:solidFill>
                <a:prstClr val="black"/>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46FA94EF-6272-1F2B-32B9-79427B8807E7}"/>
              </a:ext>
            </a:extLst>
          </p:cNvPr>
          <p:cNvSpPr/>
          <p:nvPr/>
        </p:nvSpPr>
        <p:spPr>
          <a:xfrm>
            <a:off x="389315" y="1322258"/>
            <a:ext cx="8521221" cy="2334875"/>
          </a:xfrm>
          <a:prstGeom prst="rect">
            <a:avLst/>
          </a:prstGeom>
          <a:solidFill>
            <a:schemeClr val="bg1"/>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116895" indent="-116895" defTabSz="694634">
              <a:buFont typeface="Arial" panose="020B0604020202020204" pitchFamily="34" charset="0"/>
              <a:buChar char="•"/>
            </a:pPr>
            <a:endParaRPr lang="en-US" sz="886">
              <a:solidFill>
                <a:prstClr val="black"/>
              </a:solidFill>
              <a:latin typeface="Arial" panose="020B0604020202020204" pitchFamily="34" charset="0"/>
              <a:cs typeface="Arial" panose="020B0604020202020204" pitchFamily="34" charset="0"/>
            </a:endParaRPr>
          </a:p>
        </p:txBody>
      </p:sp>
      <p:sp>
        <p:nvSpPr>
          <p:cNvPr id="59" name="Flowchart: Process 58">
            <a:extLst>
              <a:ext uri="{FF2B5EF4-FFF2-40B4-BE49-F238E27FC236}">
                <a16:creationId xmlns:a16="http://schemas.microsoft.com/office/drawing/2014/main" id="{98C2274D-3277-6E26-0CBE-DE7AC5929F73}"/>
              </a:ext>
            </a:extLst>
          </p:cNvPr>
          <p:cNvSpPr/>
          <p:nvPr/>
        </p:nvSpPr>
        <p:spPr>
          <a:xfrm flipH="1">
            <a:off x="290700" y="1396441"/>
            <a:ext cx="1345587" cy="428335"/>
          </a:xfrm>
          <a:prstGeom prst="flowChartProcess">
            <a:avLst/>
          </a:prstGeom>
          <a:solidFill>
            <a:srgbClr val="3886CC"/>
          </a:solidFill>
          <a:ln>
            <a:solidFill>
              <a:schemeClr val="tx1"/>
            </a:solid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defTabSz="694634"/>
            <a:r>
              <a:rPr lang="en-US" sz="1636" b="1">
                <a:solidFill>
                  <a:prstClr val="white"/>
                </a:solidFill>
                <a:latin typeface="Arial" panose="020B0604020202020204" pitchFamily="34" charset="0"/>
                <a:cs typeface="Arial" panose="020B0604020202020204" pitchFamily="34" charset="0"/>
              </a:rPr>
              <a:t>Previous</a:t>
            </a:r>
          </a:p>
        </p:txBody>
      </p:sp>
      <p:sp>
        <p:nvSpPr>
          <p:cNvPr id="5" name="Rectangle 4">
            <a:extLst>
              <a:ext uri="{FF2B5EF4-FFF2-40B4-BE49-F238E27FC236}">
                <a16:creationId xmlns:a16="http://schemas.microsoft.com/office/drawing/2014/main" id="{F7DE673C-85AB-112F-EC99-F4CAE5DB2328}"/>
              </a:ext>
            </a:extLst>
          </p:cNvPr>
          <p:cNvSpPr/>
          <p:nvPr/>
        </p:nvSpPr>
        <p:spPr>
          <a:xfrm>
            <a:off x="9007146" y="1322258"/>
            <a:ext cx="2807262" cy="2331720"/>
          </a:xfrm>
          <a:prstGeom prst="rect">
            <a:avLst/>
          </a:prstGeom>
          <a:solidFill>
            <a:schemeClr val="bg2"/>
          </a:solidFill>
          <a:ln w="3175">
            <a:solidFill>
              <a:schemeClr val="tx1"/>
            </a:solidFill>
          </a:ln>
          <a:effectLst/>
        </p:spPr>
        <p:style>
          <a:lnRef idx="2">
            <a:schemeClr val="accent3">
              <a:shade val="50000"/>
            </a:schemeClr>
          </a:lnRef>
          <a:fillRef idx="1">
            <a:schemeClr val="accent3"/>
          </a:fillRef>
          <a:effectRef idx="0">
            <a:schemeClr val="accent3"/>
          </a:effectRef>
          <a:fontRef idx="minor">
            <a:schemeClr val="lt1"/>
          </a:fontRef>
        </p:style>
        <p:txBody>
          <a:bodyPr lIns="62345" tIns="31173" rIns="91440" bIns="31173" rtlCol="0" anchor="ctr"/>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marL="402645" indent="-285750" defTabSz="694634">
              <a:spcAft>
                <a:spcPts val="409"/>
              </a:spcAft>
              <a:buFont typeface="Arial" panose="020B0604020202020204" pitchFamily="34" charset="0"/>
              <a:buChar char="•"/>
            </a:pPr>
            <a:endParaRPr lang="en-US" sz="1400" b="1">
              <a:solidFill>
                <a:prstClr val="black"/>
              </a:solidFill>
              <a:latin typeface="Arial"/>
              <a:cs typeface="Arial"/>
            </a:endParaRPr>
          </a:p>
          <a:p>
            <a:pPr marL="402645" indent="-285750" defTabSz="694634">
              <a:spcAft>
                <a:spcPts val="409"/>
              </a:spcAft>
              <a:buFont typeface="Arial" panose="020B0604020202020204" pitchFamily="34" charset="0"/>
              <a:buChar char="•"/>
            </a:pPr>
            <a:r>
              <a:rPr lang="en-US" sz="1400" b="1">
                <a:solidFill>
                  <a:prstClr val="black"/>
                </a:solidFill>
                <a:latin typeface="Arial"/>
                <a:cs typeface="Arial"/>
              </a:rPr>
              <a:t>FFAVORS used to request DOD Fresh</a:t>
            </a:r>
            <a:br>
              <a:rPr lang="en-US" sz="1400" b="1">
                <a:solidFill>
                  <a:prstClr val="black"/>
                </a:solidFill>
                <a:latin typeface="Arial"/>
                <a:cs typeface="Arial"/>
              </a:rPr>
            </a:br>
            <a:r>
              <a:rPr lang="en-US" sz="800" b="1">
                <a:solidFill>
                  <a:prstClr val="black"/>
                </a:solidFill>
                <a:latin typeface="Arial"/>
                <a:cs typeface="Arial"/>
              </a:rPr>
              <a:t> </a:t>
            </a:r>
          </a:p>
          <a:p>
            <a:pPr marL="402645" indent="-285750" defTabSz="694634">
              <a:spcAft>
                <a:spcPts val="409"/>
              </a:spcAft>
              <a:buFont typeface="Arial" panose="020B0604020202020204" pitchFamily="34" charset="0"/>
              <a:buChar char="•"/>
            </a:pPr>
            <a:r>
              <a:rPr lang="en-US" sz="1400" b="1">
                <a:solidFill>
                  <a:prstClr val="black"/>
                </a:solidFill>
                <a:latin typeface="Arial"/>
                <a:cs typeface="Arial"/>
              </a:rPr>
              <a:t>TX-UNPS Surveys used to request:</a:t>
            </a:r>
          </a:p>
          <a:p>
            <a:pPr marL="631825" lvl="1" indent="-177800" defTabSz="694634">
              <a:spcAft>
                <a:spcPts val="409"/>
              </a:spcAft>
              <a:buFont typeface="Arial" panose="020B0604020202020204" pitchFamily="34" charset="0"/>
              <a:buChar char="•"/>
            </a:pPr>
            <a:r>
              <a:rPr lang="en-US" sz="1400" b="1">
                <a:solidFill>
                  <a:prstClr val="black"/>
                </a:solidFill>
                <a:latin typeface="Arial"/>
                <a:cs typeface="Arial"/>
              </a:rPr>
              <a:t>Brown Box</a:t>
            </a:r>
          </a:p>
          <a:p>
            <a:pPr marL="631825" lvl="1" indent="-177800" defTabSz="694634">
              <a:spcAft>
                <a:spcPts val="409"/>
              </a:spcAft>
              <a:buFont typeface="Arial" panose="020B0604020202020204" pitchFamily="34" charset="0"/>
              <a:buChar char="•"/>
            </a:pPr>
            <a:r>
              <a:rPr lang="en-US" sz="1400" b="1">
                <a:solidFill>
                  <a:prstClr val="black"/>
                </a:solidFill>
                <a:latin typeface="Arial"/>
                <a:cs typeface="Arial"/>
              </a:rPr>
              <a:t>Processing</a:t>
            </a:r>
          </a:p>
          <a:p>
            <a:pPr marL="631825" lvl="1" indent="-177800" defTabSz="694634">
              <a:spcAft>
                <a:spcPts val="409"/>
              </a:spcAft>
              <a:buFont typeface="Arial" panose="020B0604020202020204" pitchFamily="34" charset="0"/>
              <a:buChar char="•"/>
            </a:pPr>
            <a:r>
              <a:rPr lang="en-US" sz="1400" b="1">
                <a:solidFill>
                  <a:prstClr val="black"/>
                </a:solidFill>
                <a:latin typeface="Arial"/>
                <a:cs typeface="Arial"/>
              </a:rPr>
              <a:t>Farm to School</a:t>
            </a:r>
          </a:p>
        </p:txBody>
      </p:sp>
      <p:sp>
        <p:nvSpPr>
          <p:cNvPr id="74" name="Rectangle 73">
            <a:extLst>
              <a:ext uri="{FF2B5EF4-FFF2-40B4-BE49-F238E27FC236}">
                <a16:creationId xmlns:a16="http://schemas.microsoft.com/office/drawing/2014/main" id="{A6BF5407-D417-5723-0C4B-66BC0611860D}"/>
              </a:ext>
            </a:extLst>
          </p:cNvPr>
          <p:cNvSpPr/>
          <p:nvPr/>
        </p:nvSpPr>
        <p:spPr>
          <a:xfrm>
            <a:off x="389315" y="3740344"/>
            <a:ext cx="8521221" cy="2442931"/>
          </a:xfrm>
          <a:prstGeom prst="rect">
            <a:avLst/>
          </a:prstGeom>
          <a:solidFill>
            <a:schemeClr val="bg1"/>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116895" indent="-116895" defTabSz="694634">
              <a:buFont typeface="Arial" panose="020B0604020202020204" pitchFamily="34" charset="0"/>
              <a:buChar char="•"/>
            </a:pPr>
            <a:endParaRPr lang="en-US" sz="886">
              <a:solidFill>
                <a:prstClr val="black"/>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16E5E81C-6602-424A-F50E-E33B6BFFE069}"/>
              </a:ext>
            </a:extLst>
          </p:cNvPr>
          <p:cNvSpPr txBox="1"/>
          <p:nvPr/>
        </p:nvSpPr>
        <p:spPr>
          <a:xfrm>
            <a:off x="5464106" y="5418137"/>
            <a:ext cx="2070549" cy="561856"/>
          </a:xfrm>
          <a:prstGeom prst="roundRect">
            <a:avLst/>
          </a:prstGeom>
          <a:solidFill>
            <a:schemeClr val="accent1">
              <a:lumMod val="40000"/>
              <a:lumOff val="60000"/>
            </a:schemeClr>
          </a:solidFill>
          <a:ln w="12700">
            <a:solidFill>
              <a:schemeClr val="tx1"/>
            </a:solidFill>
            <a:prstDash val="sysDash"/>
          </a:ln>
          <a:effectLst>
            <a:glow rad="63500">
              <a:schemeClr val="accent5">
                <a:satMod val="175000"/>
                <a:alpha val="40000"/>
              </a:schemeClr>
            </a:glow>
            <a:outerShdw blurRad="63500" sx="102000" sy="102000" algn="ctr" rotWithShape="0">
              <a:prstClr val="black">
                <a:alpha val="40000"/>
              </a:prstClr>
            </a:outerShdw>
          </a:effectLst>
        </p:spPr>
        <p:txBody>
          <a:bodyPr wrap="square" rtlCol="0" anchor="ctr">
            <a:spAutoFit/>
          </a:bodyPr>
          <a:lstStyle/>
          <a:p>
            <a:pPr algn="ctr" defTabSz="694634"/>
            <a:r>
              <a:rPr lang="en-US" sz="1400" b="1">
                <a:solidFill>
                  <a:prstClr val="black"/>
                </a:solidFill>
                <a:latin typeface="Arial" panose="020B0604020202020204" pitchFamily="34" charset="0"/>
                <a:cs typeface="Arial" panose="020B0604020202020204" pitchFamily="34" charset="0"/>
              </a:rPr>
              <a:t>Direct Delivery </a:t>
            </a:r>
            <a:br>
              <a:rPr lang="en-US" sz="1400" b="1">
                <a:solidFill>
                  <a:prstClr val="black"/>
                </a:solidFill>
                <a:latin typeface="Arial" panose="020B0604020202020204" pitchFamily="34" charset="0"/>
                <a:cs typeface="Arial" panose="020B0604020202020204" pitchFamily="34" charset="0"/>
              </a:rPr>
            </a:br>
            <a:r>
              <a:rPr lang="en-US" sz="1300" b="1">
                <a:solidFill>
                  <a:prstClr val="black"/>
                </a:solidFill>
                <a:latin typeface="Arial" panose="020B0604020202020204" pitchFamily="34" charset="0"/>
                <a:cs typeface="Arial" panose="020B0604020202020204" pitchFamily="34" charset="0"/>
              </a:rPr>
              <a:t>(Formerly Brown Box)</a:t>
            </a:r>
          </a:p>
        </p:txBody>
      </p:sp>
      <p:sp>
        <p:nvSpPr>
          <p:cNvPr id="82" name="TextBox 81">
            <a:extLst>
              <a:ext uri="{FF2B5EF4-FFF2-40B4-BE49-F238E27FC236}">
                <a16:creationId xmlns:a16="http://schemas.microsoft.com/office/drawing/2014/main" id="{17CEA799-B752-3922-50A9-8656533AB2E2}"/>
              </a:ext>
            </a:extLst>
          </p:cNvPr>
          <p:cNvSpPr txBox="1"/>
          <p:nvPr/>
        </p:nvSpPr>
        <p:spPr>
          <a:xfrm>
            <a:off x="6806375" y="2047052"/>
            <a:ext cx="1371600" cy="548640"/>
          </a:xfrm>
          <a:prstGeom prst="roundRect">
            <a:avLst/>
          </a:prstGeom>
          <a:solidFill>
            <a:schemeClr val="accent2"/>
          </a:solidFill>
          <a:ln w="12700">
            <a:solidFill>
              <a:schemeClr val="tx1"/>
            </a:solidFill>
            <a:prstDash val="sysDash"/>
          </a:ln>
          <a:effectLst>
            <a:glow rad="63500">
              <a:schemeClr val="accent2">
                <a:satMod val="175000"/>
                <a:alpha val="40000"/>
              </a:schemeClr>
            </a:glow>
            <a:outerShdw blurRad="63500" sx="102000" sy="102000" algn="ctr" rotWithShape="0">
              <a:prstClr val="black">
                <a:alpha val="40000"/>
              </a:prstClr>
            </a:outerShdw>
          </a:effectLst>
        </p:spPr>
        <p:txBody>
          <a:bodyPr wrap="square" rtlCol="0">
            <a:spAutoFit/>
          </a:bodyPr>
          <a:lstStyle/>
          <a:p>
            <a:pPr algn="ctr" defTabSz="694634"/>
            <a:r>
              <a:rPr lang="en-US" sz="1400" b="1">
                <a:solidFill>
                  <a:prstClr val="black"/>
                </a:solidFill>
                <a:latin typeface="Arial" panose="020B0604020202020204" pitchFamily="34" charset="0"/>
                <a:cs typeface="Arial" panose="020B0604020202020204" pitchFamily="34" charset="0"/>
              </a:rPr>
              <a:t>Processing Diversion</a:t>
            </a:r>
          </a:p>
        </p:txBody>
      </p:sp>
      <p:pic>
        <p:nvPicPr>
          <p:cNvPr id="88" name="Graphic 87" descr="Return outline">
            <a:extLst>
              <a:ext uri="{FF2B5EF4-FFF2-40B4-BE49-F238E27FC236}">
                <a16:creationId xmlns:a16="http://schemas.microsoft.com/office/drawing/2014/main" id="{225EA4B4-9027-1CCC-3D80-D355EB6CD0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629315" y="1304258"/>
            <a:ext cx="552177" cy="813588"/>
          </a:xfrm>
          <a:prstGeom prst="rect">
            <a:avLst/>
          </a:prstGeom>
        </p:spPr>
      </p:pic>
      <p:pic>
        <p:nvPicPr>
          <p:cNvPr id="89" name="Graphic 88" descr="Return outline">
            <a:extLst>
              <a:ext uri="{FF2B5EF4-FFF2-40B4-BE49-F238E27FC236}">
                <a16:creationId xmlns:a16="http://schemas.microsoft.com/office/drawing/2014/main" id="{923E146B-5CBE-B7EA-44C9-E41188F24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H="1">
            <a:off x="7032047" y="1334738"/>
            <a:ext cx="598775" cy="775676"/>
          </a:xfrm>
          <a:prstGeom prst="rect">
            <a:avLst/>
          </a:prstGeom>
        </p:spPr>
      </p:pic>
      <p:pic>
        <p:nvPicPr>
          <p:cNvPr id="93" name="Graphic 92" descr="Arrow Down outline">
            <a:extLst>
              <a:ext uri="{FF2B5EF4-FFF2-40B4-BE49-F238E27FC236}">
                <a16:creationId xmlns:a16="http://schemas.microsoft.com/office/drawing/2014/main" id="{772EACC8-B35B-A671-4AF7-EFB07A5723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66379" y="1785544"/>
            <a:ext cx="691886" cy="1377848"/>
          </a:xfrm>
          <a:prstGeom prst="rect">
            <a:avLst/>
          </a:prstGeom>
        </p:spPr>
      </p:pic>
      <p:pic>
        <p:nvPicPr>
          <p:cNvPr id="94" name="Graphic 93" descr="Arrow Down outline">
            <a:extLst>
              <a:ext uri="{FF2B5EF4-FFF2-40B4-BE49-F238E27FC236}">
                <a16:creationId xmlns:a16="http://schemas.microsoft.com/office/drawing/2014/main" id="{0A28D8C4-656A-931A-79DC-B3956A1341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23706" y="1692095"/>
            <a:ext cx="640168" cy="1050265"/>
          </a:xfrm>
          <a:prstGeom prst="rect">
            <a:avLst/>
          </a:prstGeom>
        </p:spPr>
      </p:pic>
      <p:sp>
        <p:nvSpPr>
          <p:cNvPr id="95" name="TextBox 94">
            <a:extLst>
              <a:ext uri="{FF2B5EF4-FFF2-40B4-BE49-F238E27FC236}">
                <a16:creationId xmlns:a16="http://schemas.microsoft.com/office/drawing/2014/main" id="{7A1B99FF-14C9-17DB-2520-23721E84840F}"/>
              </a:ext>
            </a:extLst>
          </p:cNvPr>
          <p:cNvSpPr txBox="1"/>
          <p:nvPr/>
        </p:nvSpPr>
        <p:spPr>
          <a:xfrm>
            <a:off x="2057990" y="2748687"/>
            <a:ext cx="1371600" cy="783193"/>
          </a:xfrm>
          <a:prstGeom prst="flowChartAlternateProcess">
            <a:avLst/>
          </a:prstGeom>
          <a:solidFill>
            <a:schemeClr val="accent6">
              <a:lumMod val="40000"/>
              <a:lumOff val="60000"/>
            </a:schemeClr>
          </a:solidFill>
          <a:ln w="12700">
            <a:solidFill>
              <a:schemeClr val="tx1"/>
            </a:solidFill>
            <a:prstDash val="sysDash"/>
          </a:ln>
          <a:effectLst>
            <a:glow rad="63500">
              <a:schemeClr val="accent6">
                <a:satMod val="175000"/>
                <a:alpha val="40000"/>
              </a:schemeClr>
            </a:glow>
            <a:outerShdw blurRad="63500" sx="102000" sy="102000" algn="ctr" rotWithShape="0">
              <a:prstClr val="black">
                <a:alpha val="40000"/>
              </a:prstClr>
            </a:outerShdw>
          </a:effectLst>
        </p:spPr>
        <p:txBody>
          <a:bodyPr wrap="square" rtlCol="0">
            <a:spAutoFit/>
          </a:bodyPr>
          <a:lstStyle/>
          <a:p>
            <a:pPr algn="ctr" defTabSz="694634"/>
            <a:r>
              <a:rPr lang="en-US" sz="1400" b="1">
                <a:solidFill>
                  <a:prstClr val="black"/>
                </a:solidFill>
                <a:latin typeface="Arial" panose="020B0604020202020204" pitchFamily="34" charset="0"/>
                <a:cs typeface="Arial" panose="020B0604020202020204" pitchFamily="34" charset="0"/>
              </a:rPr>
              <a:t>DoD Fresh</a:t>
            </a:r>
            <a:br>
              <a:rPr lang="en-US" sz="1400" b="1">
                <a:solidFill>
                  <a:prstClr val="black"/>
                </a:solidFill>
                <a:latin typeface="Arial" panose="020B0604020202020204" pitchFamily="34" charset="0"/>
                <a:cs typeface="Arial" panose="020B0604020202020204" pitchFamily="34" charset="0"/>
              </a:rPr>
            </a:br>
            <a:r>
              <a:rPr lang="en-US" sz="1300" b="1">
                <a:solidFill>
                  <a:prstClr val="black"/>
                </a:solidFill>
                <a:latin typeface="Arial" panose="020B0604020202020204" pitchFamily="34" charset="0"/>
                <a:cs typeface="Arial" panose="020B0604020202020204" pitchFamily="34" charset="0"/>
              </a:rPr>
              <a:t>(</a:t>
            </a:r>
            <a:r>
              <a:rPr lang="en-US" sz="1300" b="1" err="1">
                <a:solidFill>
                  <a:prstClr val="black"/>
                </a:solidFill>
                <a:latin typeface="Arial" panose="020B0604020202020204" pitchFamily="34" charset="0"/>
                <a:cs typeface="Arial" panose="020B0604020202020204" pitchFamily="34" charset="0"/>
              </a:rPr>
              <a:t>Opt</a:t>
            </a:r>
            <a:r>
              <a:rPr lang="en-US" sz="1300" b="1">
                <a:solidFill>
                  <a:prstClr val="black"/>
                </a:solidFill>
                <a:latin typeface="Arial" panose="020B0604020202020204" pitchFamily="34" charset="0"/>
                <a:cs typeface="Arial" panose="020B0604020202020204" pitchFamily="34" charset="0"/>
              </a:rPr>
              <a:t> in </a:t>
            </a:r>
            <a:r>
              <a:rPr lang="en-US" sz="1300" b="1">
                <a:solidFill>
                  <a:prstClr val="black"/>
                </a:solidFill>
                <a:latin typeface="Century Gothic" panose="020B0502020202020204" pitchFamily="34" charset="0"/>
                <a:cs typeface="Arial" panose="020B0604020202020204" pitchFamily="34" charset="0"/>
              </a:rPr>
              <a:t>to</a:t>
            </a:r>
            <a:r>
              <a:rPr lang="en-US" sz="1300" b="1">
                <a:solidFill>
                  <a:prstClr val="black"/>
                </a:solidFill>
                <a:latin typeface="Arial" panose="020B0604020202020204" pitchFamily="34" charset="0"/>
                <a:cs typeface="Arial" panose="020B0604020202020204" pitchFamily="34" charset="0"/>
              </a:rPr>
              <a:t> Participate)</a:t>
            </a:r>
          </a:p>
        </p:txBody>
      </p:sp>
      <p:pic>
        <p:nvPicPr>
          <p:cNvPr id="108" name="Graphic 107" descr="Return outline">
            <a:extLst>
              <a:ext uri="{FF2B5EF4-FFF2-40B4-BE49-F238E27FC236}">
                <a16:creationId xmlns:a16="http://schemas.microsoft.com/office/drawing/2014/main" id="{F09B18D1-5C7A-0F70-8FCB-CAEEA3184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H="1">
            <a:off x="6921476" y="3934402"/>
            <a:ext cx="768540" cy="822920"/>
          </a:xfrm>
          <a:prstGeom prst="rect">
            <a:avLst/>
          </a:prstGeom>
        </p:spPr>
      </p:pic>
      <p:pic>
        <p:nvPicPr>
          <p:cNvPr id="110" name="Graphic 109" descr="Arrow Down outline">
            <a:extLst>
              <a:ext uri="{FF2B5EF4-FFF2-40B4-BE49-F238E27FC236}">
                <a16:creationId xmlns:a16="http://schemas.microsoft.com/office/drawing/2014/main" id="{0D1BDFD2-DB00-C739-EDB1-03D62433F6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4053" y="4243331"/>
            <a:ext cx="844583" cy="1174806"/>
          </a:xfrm>
          <a:prstGeom prst="rect">
            <a:avLst/>
          </a:prstGeom>
        </p:spPr>
      </p:pic>
      <p:sp>
        <p:nvSpPr>
          <p:cNvPr id="111" name="TextBox 110">
            <a:extLst>
              <a:ext uri="{FF2B5EF4-FFF2-40B4-BE49-F238E27FC236}">
                <a16:creationId xmlns:a16="http://schemas.microsoft.com/office/drawing/2014/main" id="{42E2BA85-8955-093B-16AF-63CA416BF4B8}"/>
              </a:ext>
            </a:extLst>
          </p:cNvPr>
          <p:cNvSpPr txBox="1"/>
          <p:nvPr/>
        </p:nvSpPr>
        <p:spPr>
          <a:xfrm>
            <a:off x="5998400" y="3142821"/>
            <a:ext cx="1227844" cy="357292"/>
          </a:xfrm>
          <a:prstGeom prst="roundRect">
            <a:avLst/>
          </a:prstGeom>
          <a:solidFill>
            <a:schemeClr val="accent1">
              <a:lumMod val="40000"/>
              <a:lumOff val="60000"/>
            </a:schemeClr>
          </a:solidFill>
          <a:ln w="12700">
            <a:solidFill>
              <a:schemeClr val="tx1"/>
            </a:solidFill>
            <a:prstDash val="sysDash"/>
          </a:ln>
          <a:effectLst>
            <a:glow rad="63500">
              <a:schemeClr val="accent5">
                <a:satMod val="175000"/>
                <a:alpha val="40000"/>
              </a:schemeClr>
            </a:glow>
            <a:outerShdw blurRad="63500" sx="102000" sy="102000" algn="ctr" rotWithShape="0">
              <a:prstClr val="black">
                <a:alpha val="40000"/>
              </a:prstClr>
            </a:outerShdw>
          </a:effectLst>
        </p:spPr>
        <p:txBody>
          <a:bodyPr wrap="square" rtlCol="0" anchor="ctr">
            <a:noAutofit/>
          </a:bodyPr>
          <a:lstStyle/>
          <a:p>
            <a:pPr algn="ctr" defTabSz="694634"/>
            <a:r>
              <a:rPr lang="en-US" sz="1400" b="1">
                <a:solidFill>
                  <a:prstClr val="black"/>
                </a:solidFill>
                <a:latin typeface="Arial" panose="020B0604020202020204" pitchFamily="34" charset="0"/>
                <a:cs typeface="Arial" panose="020B0604020202020204" pitchFamily="34" charset="0"/>
              </a:rPr>
              <a:t>Brown Box</a:t>
            </a:r>
          </a:p>
        </p:txBody>
      </p:sp>
      <p:pic>
        <p:nvPicPr>
          <p:cNvPr id="113" name="Graphic 112" descr="Arrow Down outline">
            <a:extLst>
              <a:ext uri="{FF2B5EF4-FFF2-40B4-BE49-F238E27FC236}">
                <a16:creationId xmlns:a16="http://schemas.microsoft.com/office/drawing/2014/main" id="{25BBDE40-2958-1302-A90E-51E3EA7AD6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07599">
            <a:off x="1874806" y="4080363"/>
            <a:ext cx="689441" cy="1126118"/>
          </a:xfrm>
          <a:prstGeom prst="rect">
            <a:avLst/>
          </a:prstGeom>
        </p:spPr>
      </p:pic>
      <p:sp>
        <p:nvSpPr>
          <p:cNvPr id="21" name="TextBox 20">
            <a:extLst>
              <a:ext uri="{FF2B5EF4-FFF2-40B4-BE49-F238E27FC236}">
                <a16:creationId xmlns:a16="http://schemas.microsoft.com/office/drawing/2014/main" id="{15232EE5-6EFB-4A13-FC1E-503C0132BC68}"/>
              </a:ext>
            </a:extLst>
          </p:cNvPr>
          <p:cNvSpPr txBox="1"/>
          <p:nvPr/>
        </p:nvSpPr>
        <p:spPr>
          <a:xfrm>
            <a:off x="1133432" y="5605811"/>
            <a:ext cx="3263928" cy="502920"/>
          </a:xfrm>
          <a:prstGeom prst="rect">
            <a:avLst/>
          </a:prstGeom>
          <a:solidFill>
            <a:schemeClr val="accent6">
              <a:lumMod val="40000"/>
              <a:lumOff val="60000"/>
            </a:schemeClr>
          </a:solidFill>
          <a:ln w="12700">
            <a:solidFill>
              <a:schemeClr val="tx1"/>
            </a:solidFill>
            <a:prstDash val="sysDash"/>
          </a:ln>
          <a:effectLst/>
        </p:spPr>
        <p:txBody>
          <a:bodyPr wrap="square" lIns="62345" tIns="31173" rIns="62345" bIns="31173" rtlCol="0" anchor="ctr">
            <a:noAutofit/>
          </a:bodyPr>
          <a:lstStyle/>
          <a:p>
            <a:pPr algn="ctr" defTabSz="694634"/>
            <a:r>
              <a:rPr lang="en-US" sz="1400" b="1">
                <a:solidFill>
                  <a:prstClr val="black"/>
                </a:solidFill>
                <a:latin typeface="Arial"/>
                <a:cs typeface="Arial"/>
              </a:rPr>
              <a:t>Opt-in to DoD Fresh to Participate</a:t>
            </a:r>
            <a:endParaRPr lang="en-US" sz="1400" b="1">
              <a:solidFill>
                <a:prstClr val="black"/>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EAE59B5D-1EDA-027C-FB4C-C96769A47262}"/>
              </a:ext>
            </a:extLst>
          </p:cNvPr>
          <p:cNvCxnSpPr>
            <a:cxnSpLocks/>
          </p:cNvCxnSpPr>
          <p:nvPr/>
        </p:nvCxnSpPr>
        <p:spPr>
          <a:xfrm flipH="1">
            <a:off x="4132639" y="2289255"/>
            <a:ext cx="1117144" cy="2654341"/>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1537DA-F91C-7F91-6951-E4C5BEE784B0}"/>
              </a:ext>
            </a:extLst>
          </p:cNvPr>
          <p:cNvCxnSpPr/>
          <p:nvPr/>
        </p:nvCxnSpPr>
        <p:spPr>
          <a:xfrm>
            <a:off x="2405848" y="5304624"/>
            <a:ext cx="0" cy="302449"/>
          </a:xfrm>
          <a:prstGeom prst="line">
            <a:avLst/>
          </a:prstGeom>
          <a:ln w="3175"/>
        </p:spPr>
        <p:style>
          <a:lnRef idx="1">
            <a:schemeClr val="dk1"/>
          </a:lnRef>
          <a:fillRef idx="0">
            <a:schemeClr val="dk1"/>
          </a:fillRef>
          <a:effectRef idx="0">
            <a:schemeClr val="dk1"/>
          </a:effectRef>
          <a:fontRef idx="minor">
            <a:schemeClr val="tx1"/>
          </a:fontRef>
        </p:style>
      </p:cxnSp>
      <p:pic>
        <p:nvPicPr>
          <p:cNvPr id="9" name="Graphic 8" descr="Arrow Down outline">
            <a:extLst>
              <a:ext uri="{FF2B5EF4-FFF2-40B4-BE49-F238E27FC236}">
                <a16:creationId xmlns:a16="http://schemas.microsoft.com/office/drawing/2014/main" id="{97E5790E-BDEB-D74E-855F-C4E0F512EA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89644">
            <a:off x="2913175" y="3987760"/>
            <a:ext cx="689441" cy="1229248"/>
          </a:xfrm>
          <a:prstGeom prst="rect">
            <a:avLst/>
          </a:prstGeom>
        </p:spPr>
      </p:pic>
      <p:sp>
        <p:nvSpPr>
          <p:cNvPr id="12" name="TextBox 11">
            <a:extLst>
              <a:ext uri="{FF2B5EF4-FFF2-40B4-BE49-F238E27FC236}">
                <a16:creationId xmlns:a16="http://schemas.microsoft.com/office/drawing/2014/main" id="{1ED3C53A-83E7-3B05-7ED4-3D966625404D}"/>
              </a:ext>
            </a:extLst>
          </p:cNvPr>
          <p:cNvSpPr txBox="1"/>
          <p:nvPr/>
        </p:nvSpPr>
        <p:spPr>
          <a:xfrm>
            <a:off x="1133433" y="5143102"/>
            <a:ext cx="1005840" cy="457200"/>
          </a:xfrm>
          <a:prstGeom prst="rect">
            <a:avLst/>
          </a:prstGeom>
          <a:solidFill>
            <a:srgbClr val="C5E0B4"/>
          </a:solidFill>
          <a:ln w="12700">
            <a:solidFill>
              <a:schemeClr val="tx1"/>
            </a:solidFill>
            <a:prstDash val="sysDash"/>
          </a:ln>
          <a:effectLst/>
        </p:spPr>
        <p:txBody>
          <a:bodyPr wrap="square" lIns="45720" rIns="45720" rtlCol="0" anchor="ctr">
            <a:noAutofit/>
          </a:bodyPr>
          <a:lstStyle/>
          <a:p>
            <a:pPr algn="ctr" defTabSz="694634"/>
            <a:r>
              <a:rPr lang="en-US" sz="1400" b="1">
                <a:solidFill>
                  <a:prstClr val="black"/>
                </a:solidFill>
                <a:latin typeface="Arial" panose="020B0604020202020204" pitchFamily="34" charset="0"/>
                <a:cs typeface="Arial" panose="020B0604020202020204" pitchFamily="34" charset="0"/>
              </a:rPr>
              <a:t>DoD Fresh</a:t>
            </a:r>
          </a:p>
        </p:txBody>
      </p:sp>
      <p:sp>
        <p:nvSpPr>
          <p:cNvPr id="96" name="Rectangle 95">
            <a:extLst>
              <a:ext uri="{FF2B5EF4-FFF2-40B4-BE49-F238E27FC236}">
                <a16:creationId xmlns:a16="http://schemas.microsoft.com/office/drawing/2014/main" id="{FE3319E3-C2F3-C46E-846A-0228D03C3D5C}"/>
              </a:ext>
            </a:extLst>
          </p:cNvPr>
          <p:cNvSpPr/>
          <p:nvPr/>
        </p:nvSpPr>
        <p:spPr>
          <a:xfrm>
            <a:off x="2172290" y="3938619"/>
            <a:ext cx="1143000" cy="407810"/>
          </a:xfrm>
          <a:prstGeom prst="rect">
            <a:avLst/>
          </a:prstGeom>
          <a:solidFill>
            <a:schemeClr val="accent4"/>
          </a:solidFill>
          <a:ln w="28575"/>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94634"/>
            <a:r>
              <a:rPr lang="en-US" sz="1400" b="1">
                <a:solidFill>
                  <a:prstClr val="black"/>
                </a:solidFill>
                <a:latin typeface="Arial" panose="020B0604020202020204" pitchFamily="34" charset="0"/>
                <a:cs typeface="Arial" panose="020B0604020202020204" pitchFamily="34" charset="0"/>
              </a:rPr>
              <a:t>FFAVORS</a:t>
            </a:r>
          </a:p>
        </p:txBody>
      </p:sp>
      <p:sp>
        <p:nvSpPr>
          <p:cNvPr id="11" name="TextBox 10">
            <a:extLst>
              <a:ext uri="{FF2B5EF4-FFF2-40B4-BE49-F238E27FC236}">
                <a16:creationId xmlns:a16="http://schemas.microsoft.com/office/drawing/2014/main" id="{9D83EFAD-3AC9-C262-22EC-7F92A38A8F66}"/>
              </a:ext>
            </a:extLst>
          </p:cNvPr>
          <p:cNvSpPr txBox="1"/>
          <p:nvPr/>
        </p:nvSpPr>
        <p:spPr>
          <a:xfrm>
            <a:off x="2148866" y="5143102"/>
            <a:ext cx="2248494" cy="457200"/>
          </a:xfrm>
          <a:prstGeom prst="rect">
            <a:avLst/>
          </a:prstGeom>
          <a:solidFill>
            <a:srgbClr val="EDE3F6"/>
          </a:solidFill>
          <a:ln w="12700">
            <a:solidFill>
              <a:schemeClr val="tx1"/>
            </a:solidFill>
            <a:prstDash val="sysDash"/>
          </a:ln>
          <a:effectLst>
            <a:glow rad="63500">
              <a:schemeClr val="accent1">
                <a:satMod val="175000"/>
                <a:alpha val="40000"/>
              </a:schemeClr>
            </a:glow>
          </a:effectLst>
        </p:spPr>
        <p:txBody>
          <a:bodyPr wrap="square" lIns="45720" rIns="45720" rtlCol="0">
            <a:noAutofit/>
          </a:bodyPr>
          <a:lstStyle/>
          <a:p>
            <a:pPr algn="ctr" defTabSz="694634"/>
            <a:r>
              <a:rPr lang="en-US" sz="1400" b="1">
                <a:solidFill>
                  <a:prstClr val="black"/>
                </a:solidFill>
                <a:latin typeface="Arial" panose="020B0604020202020204" pitchFamily="34" charset="0"/>
                <a:cs typeface="Arial" panose="020B0604020202020204" pitchFamily="34" charset="0"/>
              </a:rPr>
              <a:t>Local Grown</a:t>
            </a:r>
            <a:br>
              <a:rPr lang="en-US" sz="1400" b="1">
                <a:solidFill>
                  <a:prstClr val="black"/>
                </a:solidFill>
                <a:latin typeface="Arial" panose="020B0604020202020204" pitchFamily="34" charset="0"/>
                <a:cs typeface="Arial" panose="020B0604020202020204" pitchFamily="34" charset="0"/>
              </a:rPr>
            </a:br>
            <a:r>
              <a:rPr lang="en-US" sz="1400" b="1">
                <a:solidFill>
                  <a:prstClr val="black"/>
                </a:solidFill>
                <a:latin typeface="Arial" panose="020B0604020202020204" pitchFamily="34" charset="0"/>
                <a:cs typeface="Arial" panose="020B0604020202020204" pitchFamily="34" charset="0"/>
              </a:rPr>
              <a:t>(</a:t>
            </a:r>
            <a:r>
              <a:rPr lang="en-US" sz="1300" b="1">
                <a:solidFill>
                  <a:prstClr val="black"/>
                </a:solidFill>
                <a:latin typeface="Arial" panose="020B0604020202020204" pitchFamily="34" charset="0"/>
                <a:cs typeface="Arial" panose="020B0604020202020204" pitchFamily="34" charset="0"/>
              </a:rPr>
              <a:t>Formerly Farm to School)</a:t>
            </a:r>
          </a:p>
        </p:txBody>
      </p:sp>
      <p:sp>
        <p:nvSpPr>
          <p:cNvPr id="28" name="Flowchart: Manual Input 27">
            <a:extLst>
              <a:ext uri="{FF2B5EF4-FFF2-40B4-BE49-F238E27FC236}">
                <a16:creationId xmlns:a16="http://schemas.microsoft.com/office/drawing/2014/main" id="{0AD0BAB0-6B28-B1C7-FA4D-CE38B8EB56D5}"/>
              </a:ext>
            </a:extLst>
          </p:cNvPr>
          <p:cNvSpPr/>
          <p:nvPr/>
        </p:nvSpPr>
        <p:spPr>
          <a:xfrm>
            <a:off x="6063682" y="1323268"/>
            <a:ext cx="1097280" cy="548640"/>
          </a:xfrm>
          <a:prstGeom prst="flowChartManualInput">
            <a:avLst/>
          </a:prstGeom>
          <a:solidFill>
            <a:srgbClr val="5A565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94634"/>
            <a:r>
              <a:rPr lang="en-US" sz="1400" b="1">
                <a:solidFill>
                  <a:prstClr val="white"/>
                </a:solidFill>
                <a:latin typeface="Arial" panose="020B0604020202020204" pitchFamily="34" charset="0"/>
                <a:cs typeface="Arial" panose="020B0604020202020204" pitchFamily="34" charset="0"/>
              </a:rPr>
              <a:t>TX-UNPS</a:t>
            </a:r>
            <a:br>
              <a:rPr lang="en-US" sz="1400" b="1">
                <a:solidFill>
                  <a:prstClr val="white"/>
                </a:solidFill>
                <a:latin typeface="Arial" panose="020B0604020202020204" pitchFamily="34" charset="0"/>
                <a:cs typeface="Arial" panose="020B0604020202020204" pitchFamily="34" charset="0"/>
              </a:rPr>
            </a:br>
            <a:r>
              <a:rPr lang="en-US" sz="1400" b="1">
                <a:solidFill>
                  <a:prstClr val="white"/>
                </a:solidFill>
                <a:latin typeface="Arial" panose="020B0604020202020204" pitchFamily="34" charset="0"/>
                <a:cs typeface="Arial" panose="020B0604020202020204" pitchFamily="34" charset="0"/>
              </a:rPr>
              <a:t>Surveys</a:t>
            </a:r>
          </a:p>
        </p:txBody>
      </p:sp>
      <p:sp>
        <p:nvSpPr>
          <p:cNvPr id="29" name="Flowchart: Manual Input 28">
            <a:extLst>
              <a:ext uri="{FF2B5EF4-FFF2-40B4-BE49-F238E27FC236}">
                <a16:creationId xmlns:a16="http://schemas.microsoft.com/office/drawing/2014/main" id="{AC46C395-A568-1785-5E51-39E80A493816}"/>
              </a:ext>
            </a:extLst>
          </p:cNvPr>
          <p:cNvSpPr/>
          <p:nvPr/>
        </p:nvSpPr>
        <p:spPr>
          <a:xfrm>
            <a:off x="5995145" y="3863514"/>
            <a:ext cx="1097280" cy="603504"/>
          </a:xfrm>
          <a:prstGeom prst="flowChartManualInput">
            <a:avLst/>
          </a:prstGeom>
          <a:solidFill>
            <a:srgbClr val="FFC000"/>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94634"/>
            <a:r>
              <a:rPr lang="en-US" sz="1400" b="1">
                <a:solidFill>
                  <a:prstClr val="black"/>
                </a:solidFill>
                <a:latin typeface="Arial" panose="020B0604020202020204" pitchFamily="34" charset="0"/>
                <a:cs typeface="Arial" panose="020B0604020202020204" pitchFamily="34" charset="0"/>
              </a:rPr>
              <a:t>WBSCM Catalog</a:t>
            </a:r>
          </a:p>
        </p:txBody>
      </p:sp>
      <p:sp>
        <p:nvSpPr>
          <p:cNvPr id="6" name="Flowchart: Punched Tape 5">
            <a:extLst>
              <a:ext uri="{FF2B5EF4-FFF2-40B4-BE49-F238E27FC236}">
                <a16:creationId xmlns:a16="http://schemas.microsoft.com/office/drawing/2014/main" id="{F0402FD8-AAB4-8953-6A35-0D66877549F8}"/>
              </a:ext>
            </a:extLst>
          </p:cNvPr>
          <p:cNvSpPr/>
          <p:nvPr/>
        </p:nvSpPr>
        <p:spPr>
          <a:xfrm>
            <a:off x="6707100" y="3663928"/>
            <a:ext cx="923722" cy="358133"/>
          </a:xfrm>
          <a:prstGeom prst="flowChartPunchedTape">
            <a:avLst/>
          </a:prstGeom>
          <a:solidFill>
            <a:schemeClr val="bg1"/>
          </a:solidFill>
          <a:ln>
            <a:solidFill>
              <a:schemeClr val="tx1"/>
            </a:solidFill>
          </a:ln>
          <a:effectLst>
            <a:glow rad="63500">
              <a:schemeClr val="accent2">
                <a:satMod val="175000"/>
                <a:alpha val="40000"/>
              </a:schemeClr>
            </a:glow>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94634"/>
            <a:r>
              <a:rPr lang="en-US" sz="1200" b="1">
                <a:solidFill>
                  <a:prstClr val="black"/>
                </a:solidFill>
                <a:latin typeface="Arial" panose="020B0604020202020204" pitchFamily="34" charset="0"/>
                <a:cs typeface="Arial" panose="020B0604020202020204" pitchFamily="34" charset="0"/>
              </a:rPr>
              <a:t>CHANGE</a:t>
            </a:r>
            <a:r>
              <a:rPr lang="en-US" sz="1200">
                <a:solidFill>
                  <a:prstClr val="black"/>
                </a:solidFill>
                <a:latin typeface="Arial" panose="020B0604020202020204" pitchFamily="34" charset="0"/>
                <a:cs typeface="Arial" panose="020B0604020202020204" pitchFamily="34" charset="0"/>
              </a:rPr>
              <a:t>!</a:t>
            </a:r>
          </a:p>
        </p:txBody>
      </p:sp>
      <p:sp>
        <p:nvSpPr>
          <p:cNvPr id="7" name="Slide Number Placeholder 18">
            <a:extLst>
              <a:ext uri="{FF2B5EF4-FFF2-40B4-BE49-F238E27FC236}">
                <a16:creationId xmlns:a16="http://schemas.microsoft.com/office/drawing/2014/main" id="{B5260315-8312-8588-FA45-B770DE4DF55A}"/>
              </a:ext>
            </a:extLst>
          </p:cNvPr>
          <p:cNvSpPr txBox="1">
            <a:spLocks/>
          </p:cNvSpPr>
          <p:nvPr/>
        </p:nvSpPr>
        <p:spPr bwMode="gray">
          <a:xfrm>
            <a:off x="11401519" y="0"/>
            <a:ext cx="539470" cy="591670"/>
          </a:xfrm>
          <a:prstGeom prst="rect">
            <a:avLst/>
          </a:prstGeom>
          <a:solidFill>
            <a:srgbClr val="721F5D"/>
          </a:solidFill>
          <a:effectLst>
            <a:outerShdw blurRad="63500" sx="102000" sy="102000" algn="ctr" rotWithShape="0">
              <a:prstClr val="black">
                <a:alpha val="40000"/>
              </a:prstClr>
            </a:outerShdw>
          </a:effectLst>
        </p:spPr>
        <p:txBody>
          <a:bodyPr vert="horz" lIns="91440" tIns="45720" rIns="91440" bIns="45720" rtlCol="0" anchor="b"/>
          <a:lstStyle>
            <a:defPPr>
              <a:defRPr lang="id-ID"/>
            </a:defPPr>
            <a:lvl1pPr marL="0" algn="ctr" defTabSz="914400" rtl="0" eaLnBrk="1" latinLnBrk="0" hangingPunct="1">
              <a:defRPr sz="18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179449E-6FBB-2343-B3AE-D1EFA46A6E77}" type="slidenum">
              <a:rPr kumimoji="0" lang="en-US" sz="1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002CAE8D-2180-F856-9720-B4221DCE37C1}"/>
              </a:ext>
            </a:extLst>
          </p:cNvPr>
          <p:cNvSpPr/>
          <p:nvPr/>
        </p:nvSpPr>
        <p:spPr>
          <a:xfrm>
            <a:off x="0" y="6214063"/>
            <a:ext cx="12192000" cy="638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2" name="Rectangle 1">
            <a:extLst>
              <a:ext uri="{FF2B5EF4-FFF2-40B4-BE49-F238E27FC236}">
                <a16:creationId xmlns:a16="http://schemas.microsoft.com/office/drawing/2014/main" id="{F9EC7CD0-B62F-EB98-E3D0-2FADB31F0B74}"/>
              </a:ext>
            </a:extLst>
          </p:cNvPr>
          <p:cNvSpPr/>
          <p:nvPr/>
        </p:nvSpPr>
        <p:spPr>
          <a:xfrm>
            <a:off x="1110807" y="5131590"/>
            <a:ext cx="3286553" cy="97714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unched Tape 9">
            <a:extLst>
              <a:ext uri="{FF2B5EF4-FFF2-40B4-BE49-F238E27FC236}">
                <a16:creationId xmlns:a16="http://schemas.microsoft.com/office/drawing/2014/main" id="{F4FCC15D-6E68-E602-161B-8C5DFCCFCDE7}"/>
              </a:ext>
            </a:extLst>
          </p:cNvPr>
          <p:cNvSpPr/>
          <p:nvPr/>
        </p:nvSpPr>
        <p:spPr>
          <a:xfrm>
            <a:off x="3902695" y="4973903"/>
            <a:ext cx="919676" cy="373869"/>
          </a:xfrm>
          <a:prstGeom prst="flowChartPunchedTape">
            <a:avLst/>
          </a:prstGeom>
          <a:solidFill>
            <a:schemeClr val="bg1"/>
          </a:solidFill>
          <a:ln>
            <a:solidFill>
              <a:schemeClr val="tx1"/>
            </a:solidFill>
          </a:ln>
          <a:effectLst>
            <a:glow rad="63500">
              <a:schemeClr val="accent2">
                <a:satMod val="175000"/>
                <a:alpha val="40000"/>
              </a:schemeClr>
            </a:glow>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94634"/>
            <a:r>
              <a:rPr lang="en-US" sz="1200" b="1">
                <a:solidFill>
                  <a:prstClr val="black"/>
                </a:solidFill>
                <a:latin typeface="Arial" panose="020B0604020202020204" pitchFamily="34" charset="0"/>
                <a:cs typeface="Arial" panose="020B0604020202020204" pitchFamily="34" charset="0"/>
              </a:rPr>
              <a:t>CHANGE!</a:t>
            </a:r>
          </a:p>
        </p:txBody>
      </p:sp>
      <p:sp>
        <p:nvSpPr>
          <p:cNvPr id="3" name="Rectangle 2">
            <a:extLst>
              <a:ext uri="{FF2B5EF4-FFF2-40B4-BE49-F238E27FC236}">
                <a16:creationId xmlns:a16="http://schemas.microsoft.com/office/drawing/2014/main" id="{D122CA2D-8304-30AE-B3F6-590DF277C95F}"/>
              </a:ext>
            </a:extLst>
          </p:cNvPr>
          <p:cNvSpPr/>
          <p:nvPr/>
        </p:nvSpPr>
        <p:spPr>
          <a:xfrm>
            <a:off x="9007146" y="3740344"/>
            <a:ext cx="2807262" cy="2441448"/>
          </a:xfrm>
          <a:prstGeom prst="rect">
            <a:avLst/>
          </a:prstGeom>
          <a:solidFill>
            <a:schemeClr val="bg2"/>
          </a:solidFill>
          <a:ln w="3175">
            <a:solidFill>
              <a:schemeClr val="tx1"/>
            </a:solidFill>
          </a:ln>
          <a:effectLst/>
        </p:spPr>
        <p:style>
          <a:lnRef idx="2">
            <a:schemeClr val="accent3">
              <a:shade val="50000"/>
            </a:schemeClr>
          </a:lnRef>
          <a:fillRef idx="1">
            <a:schemeClr val="accent3"/>
          </a:fillRef>
          <a:effectRef idx="0">
            <a:schemeClr val="accent3"/>
          </a:effectRef>
          <a:fontRef idx="minor">
            <a:schemeClr val="lt1"/>
          </a:fontRef>
        </p:style>
        <p:txBody>
          <a:bodyPr lIns="62345" tIns="31173" rIns="62345" bIns="0" rtlCol="0" anchor="b"/>
          <a:lstStyle>
            <a:defPPr>
              <a:defRPr lang="en-US"/>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marL="402645" indent="-285750" defTabSz="694634">
              <a:spcAft>
                <a:spcPts val="409"/>
              </a:spcAft>
              <a:buFont typeface="Arial" panose="020B0604020202020204" pitchFamily="34" charset="0"/>
              <a:buChar char="•"/>
            </a:pPr>
            <a:r>
              <a:rPr lang="en-US" sz="1400" b="1">
                <a:solidFill>
                  <a:prstClr val="black"/>
                </a:solidFill>
                <a:latin typeface="Arial"/>
                <a:cs typeface="Arial"/>
              </a:rPr>
              <a:t>FFAVORS used to request:</a:t>
            </a:r>
          </a:p>
          <a:p>
            <a:pPr marL="574675" lvl="1" indent="-169863" defTabSz="694634">
              <a:spcAft>
                <a:spcPts val="409"/>
              </a:spcAft>
              <a:buFont typeface="Arial" panose="020B0604020202020204" pitchFamily="34" charset="0"/>
              <a:buChar char="•"/>
              <a:tabLst>
                <a:tab pos="574675" algn="l"/>
              </a:tabLst>
            </a:pPr>
            <a:r>
              <a:rPr lang="en-US" sz="1400" b="1">
                <a:solidFill>
                  <a:prstClr val="black"/>
                </a:solidFill>
                <a:latin typeface="Arial"/>
                <a:cs typeface="Arial"/>
              </a:rPr>
              <a:t>DoD Fresh</a:t>
            </a:r>
          </a:p>
          <a:p>
            <a:pPr marL="574675" lvl="1" indent="-169863" defTabSz="694634">
              <a:spcAft>
                <a:spcPts val="409"/>
              </a:spcAft>
              <a:buFont typeface="Arial" panose="020B0604020202020204" pitchFamily="34" charset="0"/>
              <a:buChar char="•"/>
              <a:tabLst>
                <a:tab pos="574675" algn="l"/>
              </a:tabLst>
            </a:pPr>
            <a:r>
              <a:rPr lang="en-US" sz="1400" b="1">
                <a:solidFill>
                  <a:prstClr val="black"/>
                </a:solidFill>
                <a:latin typeface="Arial"/>
                <a:cs typeface="Arial"/>
              </a:rPr>
              <a:t>Local Grown (formerly Farm to School)</a:t>
            </a:r>
            <a:br>
              <a:rPr lang="en-US" sz="1400" b="1">
                <a:solidFill>
                  <a:prstClr val="black"/>
                </a:solidFill>
                <a:latin typeface="Arial"/>
                <a:cs typeface="Arial"/>
              </a:rPr>
            </a:br>
            <a:r>
              <a:rPr lang="en-US" sz="600" b="1">
                <a:solidFill>
                  <a:prstClr val="black"/>
                </a:solidFill>
                <a:latin typeface="Arial"/>
                <a:cs typeface="Arial"/>
              </a:rPr>
              <a:t>  </a:t>
            </a:r>
          </a:p>
          <a:p>
            <a:pPr marL="402645" indent="-285750" defTabSz="694634">
              <a:spcAft>
                <a:spcPts val="409"/>
              </a:spcAft>
              <a:buFont typeface="Arial" panose="020B0604020202020204" pitchFamily="34" charset="0"/>
              <a:buChar char="•"/>
            </a:pPr>
            <a:r>
              <a:rPr lang="en-US" sz="1400" b="1">
                <a:solidFill>
                  <a:prstClr val="black"/>
                </a:solidFill>
                <a:latin typeface="Arial"/>
                <a:cs typeface="Arial"/>
              </a:rPr>
              <a:t>WBSCM used to request:</a:t>
            </a:r>
          </a:p>
          <a:p>
            <a:pPr marL="574675" lvl="1" indent="-171450" defTabSz="694634">
              <a:spcAft>
                <a:spcPts val="409"/>
              </a:spcAft>
              <a:buFont typeface="Arial" panose="020B0604020202020204" pitchFamily="34" charset="0"/>
              <a:buChar char="•"/>
            </a:pPr>
            <a:r>
              <a:rPr lang="en-US" sz="1400" b="1">
                <a:solidFill>
                  <a:prstClr val="black"/>
                </a:solidFill>
                <a:latin typeface="Arial"/>
                <a:cs typeface="Arial"/>
              </a:rPr>
              <a:t>Direct Delivery (formerly Brown Box)</a:t>
            </a:r>
          </a:p>
          <a:p>
            <a:pPr marL="574675" lvl="1" indent="-171450" defTabSz="694634">
              <a:spcAft>
                <a:spcPts val="409"/>
              </a:spcAft>
              <a:buFont typeface="Arial" panose="020B0604020202020204" pitchFamily="34" charset="0"/>
              <a:buChar char="•"/>
            </a:pPr>
            <a:r>
              <a:rPr lang="en-US" sz="1400" b="1">
                <a:solidFill>
                  <a:prstClr val="black"/>
                </a:solidFill>
                <a:latin typeface="Arial"/>
                <a:cs typeface="Arial"/>
              </a:rPr>
              <a:t>Processing</a:t>
            </a:r>
          </a:p>
        </p:txBody>
      </p:sp>
      <p:sp>
        <p:nvSpPr>
          <p:cNvPr id="13" name="Rectangle 12">
            <a:extLst>
              <a:ext uri="{FF2B5EF4-FFF2-40B4-BE49-F238E27FC236}">
                <a16:creationId xmlns:a16="http://schemas.microsoft.com/office/drawing/2014/main" id="{9A6E28FD-B4EC-060C-07D6-2148FC39E5D8}"/>
              </a:ext>
            </a:extLst>
          </p:cNvPr>
          <p:cNvSpPr/>
          <p:nvPr/>
        </p:nvSpPr>
        <p:spPr>
          <a:xfrm>
            <a:off x="2172290" y="1419887"/>
            <a:ext cx="1143000" cy="407810"/>
          </a:xfrm>
          <a:prstGeom prst="rect">
            <a:avLst/>
          </a:prstGeom>
          <a:solidFill>
            <a:schemeClr val="accent4"/>
          </a:solidFill>
          <a:ln w="28575"/>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94634"/>
            <a:r>
              <a:rPr lang="en-US" sz="1400" b="1">
                <a:solidFill>
                  <a:prstClr val="black"/>
                </a:solidFill>
                <a:latin typeface="Arial" panose="020B0604020202020204" pitchFamily="34" charset="0"/>
                <a:cs typeface="Arial" panose="020B0604020202020204" pitchFamily="34" charset="0"/>
              </a:rPr>
              <a:t>FFAVORS</a:t>
            </a:r>
          </a:p>
        </p:txBody>
      </p:sp>
      <p:sp>
        <p:nvSpPr>
          <p:cNvPr id="79" name="TextBox 78">
            <a:extLst>
              <a:ext uri="{FF2B5EF4-FFF2-40B4-BE49-F238E27FC236}">
                <a16:creationId xmlns:a16="http://schemas.microsoft.com/office/drawing/2014/main" id="{6B9F7871-8E0F-A4ED-40CA-EAC4ECCA369E}"/>
              </a:ext>
            </a:extLst>
          </p:cNvPr>
          <p:cNvSpPr txBox="1"/>
          <p:nvPr/>
        </p:nvSpPr>
        <p:spPr>
          <a:xfrm>
            <a:off x="4925266" y="2049744"/>
            <a:ext cx="1554480" cy="685800"/>
          </a:xfrm>
          <a:custGeom>
            <a:avLst/>
            <a:gdLst>
              <a:gd name="connsiteX0" fmla="*/ 0 w 1554480"/>
              <a:gd name="connsiteY0" fmla="*/ 114300 h 685800"/>
              <a:gd name="connsiteX1" fmla="*/ 114300 w 1554480"/>
              <a:gd name="connsiteY1" fmla="*/ 0 h 685800"/>
              <a:gd name="connsiteX2" fmla="*/ 529742 w 1554480"/>
              <a:gd name="connsiteY2" fmla="*/ 0 h 685800"/>
              <a:gd name="connsiteX3" fmla="*/ 958444 w 1554480"/>
              <a:gd name="connsiteY3" fmla="*/ 0 h 685800"/>
              <a:gd name="connsiteX4" fmla="*/ 1440180 w 1554480"/>
              <a:gd name="connsiteY4" fmla="*/ 0 h 685800"/>
              <a:gd name="connsiteX5" fmla="*/ 1554480 w 1554480"/>
              <a:gd name="connsiteY5" fmla="*/ 114300 h 685800"/>
              <a:gd name="connsiteX6" fmla="*/ 1554480 w 1554480"/>
              <a:gd name="connsiteY6" fmla="*/ 571500 h 685800"/>
              <a:gd name="connsiteX7" fmla="*/ 1440180 w 1554480"/>
              <a:gd name="connsiteY7" fmla="*/ 685800 h 685800"/>
              <a:gd name="connsiteX8" fmla="*/ 1037996 w 1554480"/>
              <a:gd name="connsiteY8" fmla="*/ 685800 h 685800"/>
              <a:gd name="connsiteX9" fmla="*/ 622554 w 1554480"/>
              <a:gd name="connsiteY9" fmla="*/ 685800 h 685800"/>
              <a:gd name="connsiteX10" fmla="*/ 114300 w 1554480"/>
              <a:gd name="connsiteY10" fmla="*/ 685800 h 685800"/>
              <a:gd name="connsiteX11" fmla="*/ 0 w 1554480"/>
              <a:gd name="connsiteY11" fmla="*/ 571500 h 685800"/>
              <a:gd name="connsiteX12" fmla="*/ 0 w 1554480"/>
              <a:gd name="connsiteY12" fmla="*/ 1143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4480" h="685800" fill="none" extrusionOk="0">
                <a:moveTo>
                  <a:pt x="0" y="114300"/>
                </a:moveTo>
                <a:cubicBezTo>
                  <a:pt x="-2455" y="51324"/>
                  <a:pt x="47129" y="-14038"/>
                  <a:pt x="114300" y="0"/>
                </a:cubicBezTo>
                <a:cubicBezTo>
                  <a:pt x="308897" y="-1092"/>
                  <a:pt x="330228" y="14539"/>
                  <a:pt x="529742" y="0"/>
                </a:cubicBezTo>
                <a:cubicBezTo>
                  <a:pt x="729256" y="-14539"/>
                  <a:pt x="848468" y="15342"/>
                  <a:pt x="958444" y="0"/>
                </a:cubicBezTo>
                <a:cubicBezTo>
                  <a:pt x="1068420" y="-15342"/>
                  <a:pt x="1216219" y="32901"/>
                  <a:pt x="1440180" y="0"/>
                </a:cubicBezTo>
                <a:cubicBezTo>
                  <a:pt x="1499820" y="-9987"/>
                  <a:pt x="1553039" y="44023"/>
                  <a:pt x="1554480" y="114300"/>
                </a:cubicBezTo>
                <a:cubicBezTo>
                  <a:pt x="1585432" y="307529"/>
                  <a:pt x="1515302" y="425236"/>
                  <a:pt x="1554480" y="571500"/>
                </a:cubicBezTo>
                <a:cubicBezTo>
                  <a:pt x="1556598" y="634629"/>
                  <a:pt x="1504245" y="676532"/>
                  <a:pt x="1440180" y="685800"/>
                </a:cubicBezTo>
                <a:cubicBezTo>
                  <a:pt x="1292620" y="709465"/>
                  <a:pt x="1147922" y="677738"/>
                  <a:pt x="1037996" y="685800"/>
                </a:cubicBezTo>
                <a:cubicBezTo>
                  <a:pt x="928070" y="693862"/>
                  <a:pt x="729117" y="676749"/>
                  <a:pt x="622554" y="685800"/>
                </a:cubicBezTo>
                <a:cubicBezTo>
                  <a:pt x="515991" y="694851"/>
                  <a:pt x="352074" y="644610"/>
                  <a:pt x="114300" y="685800"/>
                </a:cubicBezTo>
                <a:cubicBezTo>
                  <a:pt x="48737" y="699025"/>
                  <a:pt x="-3934" y="639984"/>
                  <a:pt x="0" y="571500"/>
                </a:cubicBezTo>
                <a:cubicBezTo>
                  <a:pt x="-3429" y="464624"/>
                  <a:pt x="9267" y="269246"/>
                  <a:pt x="0" y="114300"/>
                </a:cubicBezTo>
                <a:close/>
              </a:path>
              <a:path w="1554480" h="685800" stroke="0" extrusionOk="0">
                <a:moveTo>
                  <a:pt x="0" y="114300"/>
                </a:moveTo>
                <a:cubicBezTo>
                  <a:pt x="-12664" y="49780"/>
                  <a:pt x="58723" y="-4942"/>
                  <a:pt x="114300" y="0"/>
                </a:cubicBezTo>
                <a:cubicBezTo>
                  <a:pt x="290020" y="-19337"/>
                  <a:pt x="434297" y="2879"/>
                  <a:pt x="516484" y="0"/>
                </a:cubicBezTo>
                <a:cubicBezTo>
                  <a:pt x="598671" y="-2879"/>
                  <a:pt x="812045" y="43008"/>
                  <a:pt x="971702" y="0"/>
                </a:cubicBezTo>
                <a:cubicBezTo>
                  <a:pt x="1131359" y="-43008"/>
                  <a:pt x="1288855" y="46844"/>
                  <a:pt x="1440180" y="0"/>
                </a:cubicBezTo>
                <a:cubicBezTo>
                  <a:pt x="1509601" y="-12923"/>
                  <a:pt x="1552592" y="51568"/>
                  <a:pt x="1554480" y="114300"/>
                </a:cubicBezTo>
                <a:cubicBezTo>
                  <a:pt x="1594782" y="316986"/>
                  <a:pt x="1511765" y="365846"/>
                  <a:pt x="1554480" y="571500"/>
                </a:cubicBezTo>
                <a:cubicBezTo>
                  <a:pt x="1550396" y="648078"/>
                  <a:pt x="1505713" y="686225"/>
                  <a:pt x="1440180" y="685800"/>
                </a:cubicBezTo>
                <a:cubicBezTo>
                  <a:pt x="1325093" y="729679"/>
                  <a:pt x="1162873" y="666007"/>
                  <a:pt x="984961" y="685800"/>
                </a:cubicBezTo>
                <a:cubicBezTo>
                  <a:pt x="807049" y="705593"/>
                  <a:pt x="711966" y="653619"/>
                  <a:pt x="556260" y="685800"/>
                </a:cubicBezTo>
                <a:cubicBezTo>
                  <a:pt x="400554" y="717981"/>
                  <a:pt x="329256" y="646053"/>
                  <a:pt x="114300" y="685800"/>
                </a:cubicBezTo>
                <a:cubicBezTo>
                  <a:pt x="50605" y="703509"/>
                  <a:pt x="2365" y="626243"/>
                  <a:pt x="0" y="571500"/>
                </a:cubicBezTo>
                <a:cubicBezTo>
                  <a:pt x="-49347" y="419710"/>
                  <a:pt x="24077" y="337243"/>
                  <a:pt x="0" y="114300"/>
                </a:cubicBezTo>
                <a:close/>
              </a:path>
            </a:pathLst>
          </a:custGeom>
          <a:solidFill>
            <a:srgbClr val="EDE2F6"/>
          </a:solidFill>
          <a:ln w="12700">
            <a:solidFill>
              <a:schemeClr val="tx1"/>
            </a:solidFill>
            <a:prstDash val="lgDashDot"/>
            <a:extLst>
              <a:ext uri="{C807C97D-BFC1-408E-A445-0C87EB9F89A2}">
                <ask:lineSketchStyleProps xmlns:ask="http://schemas.microsoft.com/office/drawing/2018/sketchyshapes" sd="123914560">
                  <a:prstGeom prst="flowChartAlternateProcess">
                    <a:avLst/>
                  </a:prstGeom>
                  <ask:type>
                    <ask:lineSketchScribble/>
                  </ask:type>
                </ask:lineSketchStyleProps>
              </a:ext>
            </a:extLst>
          </a:ln>
          <a:effectLst>
            <a:glow rad="63500">
              <a:schemeClr val="accent1">
                <a:satMod val="175000"/>
                <a:alpha val="40000"/>
              </a:schemeClr>
            </a:glow>
            <a:outerShdw blurRad="63500" sx="102000" sy="102000" algn="ctr" rotWithShape="0">
              <a:prstClr val="black">
                <a:alpha val="40000"/>
              </a:prstClr>
            </a:outerShdw>
          </a:effectLst>
        </p:spPr>
        <p:txBody>
          <a:bodyPr wrap="square" rtlCol="0" anchor="ctr">
            <a:spAutoFit/>
          </a:bodyPr>
          <a:lstStyle/>
          <a:p>
            <a:pPr algn="ctr" defTabSz="694634"/>
            <a:r>
              <a:rPr lang="en-US" sz="1400" b="1">
                <a:solidFill>
                  <a:prstClr val="black"/>
                </a:solidFill>
                <a:latin typeface="Arial" panose="020B0604020202020204" pitchFamily="34" charset="0"/>
                <a:cs typeface="Arial" panose="020B0604020202020204" pitchFamily="34" charset="0"/>
              </a:rPr>
              <a:t>Farm to School</a:t>
            </a:r>
            <a:br>
              <a:rPr lang="en-US" sz="1400" b="1">
                <a:solidFill>
                  <a:prstClr val="black"/>
                </a:solidFill>
                <a:latin typeface="Arial" panose="020B0604020202020204" pitchFamily="34" charset="0"/>
                <a:cs typeface="Arial" panose="020B0604020202020204" pitchFamily="34" charset="0"/>
              </a:rPr>
            </a:br>
            <a:r>
              <a:rPr lang="en-US" sz="1300" b="1">
                <a:solidFill>
                  <a:prstClr val="black"/>
                </a:solidFill>
                <a:latin typeface="Arial" panose="020B0604020202020204" pitchFamily="34" charset="0"/>
                <a:cs typeface="Arial" panose="020B0604020202020204" pitchFamily="34" charset="0"/>
              </a:rPr>
              <a:t>(</a:t>
            </a:r>
            <a:r>
              <a:rPr lang="en-US" sz="1300" b="1" err="1">
                <a:solidFill>
                  <a:prstClr val="black"/>
                </a:solidFill>
                <a:latin typeface="Arial" panose="020B0604020202020204" pitchFamily="34" charset="0"/>
                <a:cs typeface="Arial" panose="020B0604020202020204" pitchFamily="34" charset="0"/>
              </a:rPr>
              <a:t>Opt</a:t>
            </a:r>
            <a:r>
              <a:rPr lang="en-US" sz="1300" b="1">
                <a:solidFill>
                  <a:prstClr val="black"/>
                </a:solidFill>
                <a:latin typeface="Arial" panose="020B0604020202020204" pitchFamily="34" charset="0"/>
                <a:cs typeface="Arial" panose="020B0604020202020204" pitchFamily="34" charset="0"/>
              </a:rPr>
              <a:t> in </a:t>
            </a:r>
            <a:r>
              <a:rPr lang="en-US" sz="1300" b="1">
                <a:solidFill>
                  <a:prstClr val="black"/>
                </a:solidFill>
                <a:latin typeface="Century Gothic" panose="020B0502020202020204" pitchFamily="34" charset="0"/>
                <a:cs typeface="Arial" panose="020B0604020202020204" pitchFamily="34" charset="0"/>
              </a:rPr>
              <a:t>to</a:t>
            </a:r>
            <a:r>
              <a:rPr lang="en-US" sz="1300" b="1">
                <a:solidFill>
                  <a:prstClr val="black"/>
                </a:solidFill>
                <a:latin typeface="Arial" panose="020B0604020202020204" pitchFamily="34" charset="0"/>
                <a:cs typeface="Arial" panose="020B0604020202020204" pitchFamily="34" charset="0"/>
              </a:rPr>
              <a:t> Participate)</a:t>
            </a:r>
          </a:p>
        </p:txBody>
      </p:sp>
      <p:sp>
        <p:nvSpPr>
          <p:cNvPr id="16" name="TextBox 15">
            <a:extLst>
              <a:ext uri="{FF2B5EF4-FFF2-40B4-BE49-F238E27FC236}">
                <a16:creationId xmlns:a16="http://schemas.microsoft.com/office/drawing/2014/main" id="{1B78A579-40FB-1C4C-39F4-6E04B6A5DCE4}"/>
              </a:ext>
            </a:extLst>
          </p:cNvPr>
          <p:cNvSpPr txBox="1"/>
          <p:nvPr/>
        </p:nvSpPr>
        <p:spPr>
          <a:xfrm>
            <a:off x="6803714" y="4649316"/>
            <a:ext cx="1371600" cy="548640"/>
          </a:xfrm>
          <a:prstGeom prst="roundRect">
            <a:avLst/>
          </a:prstGeom>
          <a:solidFill>
            <a:schemeClr val="accent2"/>
          </a:solidFill>
          <a:ln w="12700">
            <a:solidFill>
              <a:schemeClr val="tx1"/>
            </a:solidFill>
            <a:prstDash val="sysDash"/>
          </a:ln>
          <a:effectLst>
            <a:glow rad="63500">
              <a:schemeClr val="accent2">
                <a:satMod val="175000"/>
                <a:alpha val="40000"/>
              </a:schemeClr>
            </a:glow>
            <a:outerShdw blurRad="63500" sx="102000" sy="102000" algn="ctr" rotWithShape="0">
              <a:prstClr val="black">
                <a:alpha val="40000"/>
              </a:prstClr>
            </a:outerShdw>
          </a:effectLst>
        </p:spPr>
        <p:txBody>
          <a:bodyPr wrap="square" rtlCol="0">
            <a:spAutoFit/>
          </a:bodyPr>
          <a:lstStyle/>
          <a:p>
            <a:pPr algn="ctr" defTabSz="694634"/>
            <a:r>
              <a:rPr lang="en-US" sz="1400" b="1">
                <a:solidFill>
                  <a:prstClr val="black"/>
                </a:solidFill>
                <a:latin typeface="Arial" panose="020B0604020202020204" pitchFamily="34" charset="0"/>
                <a:cs typeface="Arial" panose="020B0604020202020204" pitchFamily="34" charset="0"/>
              </a:rPr>
              <a:t>Processing Diversion</a:t>
            </a:r>
          </a:p>
        </p:txBody>
      </p:sp>
      <p:sp>
        <p:nvSpPr>
          <p:cNvPr id="17" name="Flowchart: Process 16">
            <a:extLst>
              <a:ext uri="{FF2B5EF4-FFF2-40B4-BE49-F238E27FC236}">
                <a16:creationId xmlns:a16="http://schemas.microsoft.com/office/drawing/2014/main" id="{536050C2-3AE3-F415-A05F-3D4A40CF33B4}"/>
              </a:ext>
            </a:extLst>
          </p:cNvPr>
          <p:cNvSpPr/>
          <p:nvPr/>
        </p:nvSpPr>
        <p:spPr>
          <a:xfrm flipH="1">
            <a:off x="9737983" y="1399286"/>
            <a:ext cx="1345587" cy="246380"/>
          </a:xfrm>
          <a:prstGeom prst="flowChartProcess">
            <a:avLst/>
          </a:prstGeom>
          <a:solidFill>
            <a:schemeClr val="bg1"/>
          </a:solidFill>
          <a:ln>
            <a:solidFill>
              <a:schemeClr val="tx1"/>
            </a:solidFill>
          </a:ln>
          <a:effectLst/>
        </p:spPr>
        <p:style>
          <a:lnRef idx="0">
            <a:scrgbClr r="0" g="0" b="0"/>
          </a:lnRef>
          <a:fillRef idx="0">
            <a:scrgbClr r="0" g="0" b="0"/>
          </a:fillRef>
          <a:effectRef idx="0">
            <a:scrgbClr r="0" g="0" b="0"/>
          </a:effectRef>
          <a:fontRef idx="minor">
            <a:schemeClr val="lt1"/>
          </a:fontRef>
        </p:style>
        <p:txBody>
          <a:bodyPr rtlCol="0" anchor="ctr"/>
          <a:lstStyle/>
          <a:p>
            <a:pPr algn="ctr" defTabSz="694634"/>
            <a:r>
              <a:rPr lang="en-US" sz="1600" b="1">
                <a:solidFill>
                  <a:schemeClr val="tx1"/>
                </a:solidFill>
                <a:latin typeface="Arial" panose="020B0604020202020204" pitchFamily="34" charset="0"/>
                <a:cs typeface="Arial" panose="020B0604020202020204" pitchFamily="34" charset="0"/>
              </a:rPr>
              <a:t>Previously</a:t>
            </a:r>
          </a:p>
        </p:txBody>
      </p:sp>
      <p:sp>
        <p:nvSpPr>
          <p:cNvPr id="18" name="Flowchart: Process 17">
            <a:extLst>
              <a:ext uri="{FF2B5EF4-FFF2-40B4-BE49-F238E27FC236}">
                <a16:creationId xmlns:a16="http://schemas.microsoft.com/office/drawing/2014/main" id="{660EF4B1-1C0C-4064-B9DC-992C0F9DF39A}"/>
              </a:ext>
            </a:extLst>
          </p:cNvPr>
          <p:cNvSpPr/>
          <p:nvPr/>
        </p:nvSpPr>
        <p:spPr>
          <a:xfrm flipH="1">
            <a:off x="9737983" y="3832325"/>
            <a:ext cx="1345587" cy="246888"/>
          </a:xfrm>
          <a:prstGeom prst="flowChartProcess">
            <a:avLst/>
          </a:prstGeom>
          <a:solidFill>
            <a:schemeClr val="accent4"/>
          </a:solidFill>
          <a:ln w="9525"/>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694634"/>
            <a:r>
              <a:rPr lang="en-US" sz="1636" b="1">
                <a:solidFill>
                  <a:schemeClr val="tx1"/>
                </a:solidFill>
                <a:latin typeface="Arial" panose="020B0604020202020204" pitchFamily="34" charset="0"/>
                <a:cs typeface="Arial" panose="020B0604020202020204" pitchFamily="34" charset="0"/>
              </a:rPr>
              <a:t>NEW!</a:t>
            </a:r>
          </a:p>
        </p:txBody>
      </p:sp>
      <p:sp>
        <p:nvSpPr>
          <p:cNvPr id="4" name="Double Wave 3">
            <a:extLst>
              <a:ext uri="{FF2B5EF4-FFF2-40B4-BE49-F238E27FC236}">
                <a16:creationId xmlns:a16="http://schemas.microsoft.com/office/drawing/2014/main" id="{F43CEC15-251C-3D12-6F71-20E2A9B32CCB}"/>
              </a:ext>
            </a:extLst>
          </p:cNvPr>
          <p:cNvSpPr/>
          <p:nvPr/>
        </p:nvSpPr>
        <p:spPr>
          <a:xfrm flipH="1">
            <a:off x="336742" y="3759830"/>
            <a:ext cx="1329155" cy="501341"/>
          </a:xfrm>
          <a:prstGeom prst="doubleWave">
            <a:avLst/>
          </a:prstGeom>
          <a:solidFill>
            <a:srgbClr val="3886CC"/>
          </a:solidFill>
          <a:ln w="3175">
            <a:solidFill>
              <a:schemeClr val="tx1"/>
            </a:solidFill>
          </a:ln>
          <a:effectLst>
            <a:outerShdw blurRad="63500" sx="102000" sy="102000" algn="ctr"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defTabSz="899010"/>
            <a:r>
              <a:rPr lang="en-US" sz="1700" b="1">
                <a:solidFill>
                  <a:schemeClr val="bg1"/>
                </a:solidFill>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14046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2">
            <a:extLst>
              <a:ext uri="{FF2B5EF4-FFF2-40B4-BE49-F238E27FC236}">
                <a16:creationId xmlns:a16="http://schemas.microsoft.com/office/drawing/2014/main" id="{545C3E57-C1C0-439A-8A5B-D97306CE1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14058" cy="6858000"/>
          </a:xfrm>
          <a:prstGeom prst="rect">
            <a:avLst/>
          </a:prstGeom>
        </p:spPr>
      </p:pic>
      <p:sp>
        <p:nvSpPr>
          <p:cNvPr id="5" name="Rectangle 4">
            <a:extLst>
              <a:ext uri="{FF2B5EF4-FFF2-40B4-BE49-F238E27FC236}">
                <a16:creationId xmlns:a16="http://schemas.microsoft.com/office/drawing/2014/main" id="{4D7BFC17-F60B-49B0-A624-BB704DD2B321}"/>
              </a:ext>
            </a:extLst>
          </p:cNvPr>
          <p:cNvSpPr/>
          <p:nvPr/>
        </p:nvSpPr>
        <p:spPr>
          <a:xfrm>
            <a:off x="621183" y="433136"/>
            <a:ext cx="10862590" cy="6116831"/>
          </a:xfrm>
          <a:prstGeom prst="rect">
            <a:avLst/>
          </a:prstGeom>
          <a:solidFill>
            <a:srgbClr val="036A38">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7" name="Rectangle 6">
            <a:extLst>
              <a:ext uri="{FF2B5EF4-FFF2-40B4-BE49-F238E27FC236}">
                <a16:creationId xmlns:a16="http://schemas.microsoft.com/office/drawing/2014/main" id="{ADBA7D88-8E69-4327-8593-EF5427FBF6F6}"/>
              </a:ext>
            </a:extLst>
          </p:cNvPr>
          <p:cNvSpPr/>
          <p:nvPr/>
        </p:nvSpPr>
        <p:spPr>
          <a:xfrm>
            <a:off x="953536" y="693529"/>
            <a:ext cx="10308669" cy="5649993"/>
          </a:xfrm>
          <a:prstGeom prst="rect">
            <a:avLst/>
          </a:prstGeom>
          <a:solidFill>
            <a:srgbClr val="036A3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9" name="Rectangle 8">
            <a:extLst>
              <a:ext uri="{FF2B5EF4-FFF2-40B4-BE49-F238E27FC236}">
                <a16:creationId xmlns:a16="http://schemas.microsoft.com/office/drawing/2014/main" id="{FD582CB4-C370-4288-95BD-DB53A783EF3A}"/>
              </a:ext>
            </a:extLst>
          </p:cNvPr>
          <p:cNvSpPr/>
          <p:nvPr/>
        </p:nvSpPr>
        <p:spPr>
          <a:xfrm>
            <a:off x="1219418" y="922084"/>
            <a:ext cx="9865532" cy="5157536"/>
          </a:xfrm>
          <a:prstGeom prst="rect">
            <a:avLst/>
          </a:prstGeom>
          <a:solidFill>
            <a:srgbClr val="036A38">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latin typeface="Rockwell" panose="02060603020205020403" pitchFamily="18" charset="0"/>
            </a:endParaRPr>
          </a:p>
        </p:txBody>
      </p:sp>
      <p:sp>
        <p:nvSpPr>
          <p:cNvPr id="14" name="Rectangle 13">
            <a:extLst>
              <a:ext uri="{FF2B5EF4-FFF2-40B4-BE49-F238E27FC236}">
                <a16:creationId xmlns:a16="http://schemas.microsoft.com/office/drawing/2014/main" id="{D89EA2E4-84AE-4DBE-B775-17F7344ABA31}"/>
              </a:ext>
            </a:extLst>
          </p:cNvPr>
          <p:cNvSpPr/>
          <p:nvPr/>
        </p:nvSpPr>
        <p:spPr>
          <a:xfrm>
            <a:off x="3544445" y="632970"/>
            <a:ext cx="4968027" cy="5386090"/>
          </a:xfrm>
          <a:prstGeom prst="rect">
            <a:avLst/>
          </a:prstGeom>
          <a:noFill/>
        </p:spPr>
        <p:txBody>
          <a:bodyPr wrap="none" lIns="91440" tIns="45720" rIns="91440" bIns="45720" anchor="t">
            <a:spAutoFit/>
          </a:bodyPr>
          <a:lstStyle/>
          <a:p>
            <a:pPr algn="ctr"/>
            <a:r>
              <a:rPr lang="en-US" sz="34400">
                <a:solidFill>
                  <a:srgbClr val="66B948">
                    <a:alpha val="39000"/>
                  </a:srgbClr>
                </a:solidFill>
                <a:latin typeface="Rockwell"/>
                <a:ea typeface="Roboto Condensed"/>
                <a:cs typeface="Segoe UI"/>
              </a:rPr>
              <a:t>02</a:t>
            </a:r>
            <a:endParaRPr lang="en-US" sz="34400">
              <a:solidFill>
                <a:srgbClr val="66B948">
                  <a:alpha val="39000"/>
                </a:srgbClr>
              </a:solidFill>
              <a:latin typeface="Rockwell" panose="02060603020205020403" pitchFamily="18" charset="0"/>
              <a:ea typeface="Roboto Condensed" panose="02000000000000000000" pitchFamily="2" charset="0"/>
              <a:cs typeface="Segoe UI" panose="020B0502040204020203" pitchFamily="34" charset="0"/>
            </a:endParaRPr>
          </a:p>
        </p:txBody>
      </p:sp>
      <p:sp>
        <p:nvSpPr>
          <p:cNvPr id="2" name="Text Placeholder 1">
            <a:extLst>
              <a:ext uri="{FF2B5EF4-FFF2-40B4-BE49-F238E27FC236}">
                <a16:creationId xmlns:a16="http://schemas.microsoft.com/office/drawing/2014/main" id="{CB6207F7-AFA9-4E71-B7A3-C593C5D0DFD2}"/>
              </a:ext>
            </a:extLst>
          </p:cNvPr>
          <p:cNvSpPr>
            <a:spLocks noGrp="1"/>
          </p:cNvSpPr>
          <p:nvPr>
            <p:ph type="body" sz="quarter" idx="10"/>
          </p:nvPr>
        </p:nvSpPr>
        <p:spPr>
          <a:xfrm>
            <a:off x="1308670" y="4041086"/>
            <a:ext cx="9596718" cy="1555144"/>
          </a:xfrm>
        </p:spPr>
        <p:txBody>
          <a:bodyPr lIns="91440" tIns="45720" rIns="91440" bIns="45720" anchor="t"/>
          <a:lstStyle/>
          <a:p>
            <a:r>
              <a:rPr lang="en-US" sz="6000"/>
              <a:t>Overview of Changes</a:t>
            </a:r>
          </a:p>
        </p:txBody>
      </p:sp>
      <p:sp>
        <p:nvSpPr>
          <p:cNvPr id="19" name="Slide Number Placeholder 18">
            <a:extLst>
              <a:ext uri="{FF2B5EF4-FFF2-40B4-BE49-F238E27FC236}">
                <a16:creationId xmlns:a16="http://schemas.microsoft.com/office/drawing/2014/main" id="{9295C1BB-6DFC-4F0A-8ECA-CD7E0706F470}"/>
              </a:ext>
            </a:extLst>
          </p:cNvPr>
          <p:cNvSpPr>
            <a:spLocks noGrp="1"/>
          </p:cNvSpPr>
          <p:nvPr>
            <p:ph type="sldNum" sz="quarter" idx="12"/>
          </p:nvPr>
        </p:nvSpPr>
        <p:spPr/>
        <p:txBody>
          <a:bodyPr/>
          <a:lstStyle/>
          <a:p>
            <a:fld id="{4179449E-6FBB-2343-B3AE-D1EFA46A6E77}" type="slidenum">
              <a:rPr lang="en-US" smtClean="0"/>
              <a:pPr/>
              <a:t>8</a:t>
            </a:fld>
            <a:endParaRPr lang="en-US"/>
          </a:p>
        </p:txBody>
      </p:sp>
    </p:spTree>
    <p:extLst>
      <p:ext uri="{BB962C8B-B14F-4D97-AF65-F5344CB8AC3E}">
        <p14:creationId xmlns:p14="http://schemas.microsoft.com/office/powerpoint/2010/main" val="508175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179262-7FCA-4DFF-9FD7-091989C60C3F}"/>
              </a:ext>
            </a:extLst>
          </p:cNvPr>
          <p:cNvSpPr>
            <a:spLocks noGrp="1"/>
          </p:cNvSpPr>
          <p:nvPr>
            <p:ph type="body" sz="quarter" idx="10"/>
          </p:nvPr>
        </p:nvSpPr>
        <p:spPr>
          <a:xfrm>
            <a:off x="616741" y="231928"/>
            <a:ext cx="10618040" cy="514522"/>
          </a:xfrm>
          <a:ln w="28575">
            <a:solidFill>
              <a:schemeClr val="tx1"/>
            </a:solidFill>
          </a:ln>
        </p:spPr>
        <p:txBody>
          <a:bodyPr lIns="91440" tIns="45720" rIns="91440" bIns="45720" anchor="t"/>
          <a:lstStyle/>
          <a:p>
            <a:pPr algn="ctr"/>
            <a:r>
              <a:rPr lang="en-US" sz="3200"/>
              <a:t>Summary of Major Changes</a:t>
            </a:r>
          </a:p>
        </p:txBody>
      </p:sp>
      <p:sp>
        <p:nvSpPr>
          <p:cNvPr id="9" name="Slide Number Placeholder 8">
            <a:extLst>
              <a:ext uri="{FF2B5EF4-FFF2-40B4-BE49-F238E27FC236}">
                <a16:creationId xmlns:a16="http://schemas.microsoft.com/office/drawing/2014/main" id="{631521DB-41C6-451F-8AE7-4D0178710DF4}"/>
              </a:ext>
            </a:extLst>
          </p:cNvPr>
          <p:cNvSpPr>
            <a:spLocks noGrp="1"/>
          </p:cNvSpPr>
          <p:nvPr>
            <p:ph type="sldNum" sz="quarter" idx="20"/>
          </p:nvPr>
        </p:nvSpPr>
        <p:spPr/>
        <p:txBody>
          <a:bodyPr/>
          <a:lstStyle/>
          <a:p>
            <a:fld id="{4179449E-6FBB-2343-B3AE-D1EFA46A6E77}" type="slidenum">
              <a:rPr lang="en-US" smtClean="0"/>
              <a:pPr/>
              <a:t>9</a:t>
            </a:fld>
            <a:endParaRPr lang="en-US"/>
          </a:p>
        </p:txBody>
      </p:sp>
      <p:sp>
        <p:nvSpPr>
          <p:cNvPr id="11" name="Rectangle 10">
            <a:extLst>
              <a:ext uri="{FF2B5EF4-FFF2-40B4-BE49-F238E27FC236}">
                <a16:creationId xmlns:a16="http://schemas.microsoft.com/office/drawing/2014/main" id="{20BF96F0-7BF9-4D23-889B-67A12AABB9B0}"/>
              </a:ext>
            </a:extLst>
          </p:cNvPr>
          <p:cNvSpPr/>
          <p:nvPr/>
        </p:nvSpPr>
        <p:spPr>
          <a:xfrm>
            <a:off x="0" y="6079619"/>
            <a:ext cx="12192000" cy="638176"/>
          </a:xfrm>
          <a:prstGeom prst="rect">
            <a:avLst/>
          </a:prstGeom>
          <a:solidFill>
            <a:srgbClr val="721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2">
              <a:solidFill>
                <a:srgbClr val="F3B12E"/>
              </a:solidFill>
              <a:latin typeface="Rockwell" panose="02060603020205020403" pitchFamily="18" charset="0"/>
            </a:endParaRPr>
          </a:p>
        </p:txBody>
      </p:sp>
      <p:graphicFrame>
        <p:nvGraphicFramePr>
          <p:cNvPr id="4" name="Table 4">
            <a:extLst>
              <a:ext uri="{FF2B5EF4-FFF2-40B4-BE49-F238E27FC236}">
                <a16:creationId xmlns:a16="http://schemas.microsoft.com/office/drawing/2014/main" id="{1DFADF69-7D1F-59CD-5268-D4609A9D9C7E}"/>
              </a:ext>
            </a:extLst>
          </p:cNvPr>
          <p:cNvGraphicFramePr>
            <a:graphicFrameLocks noGrp="1"/>
          </p:cNvGraphicFramePr>
          <p:nvPr>
            <p:extLst>
              <p:ext uri="{D42A27DB-BD31-4B8C-83A1-F6EECF244321}">
                <p14:modId xmlns:p14="http://schemas.microsoft.com/office/powerpoint/2010/main" val="1990728201"/>
              </p:ext>
            </p:extLst>
          </p:nvPr>
        </p:nvGraphicFramePr>
        <p:xfrm>
          <a:off x="616742" y="852714"/>
          <a:ext cx="10618038" cy="4908006"/>
        </p:xfrm>
        <a:graphic>
          <a:graphicData uri="http://schemas.openxmlformats.org/drawingml/2006/table">
            <a:tbl>
              <a:tblPr firstRow="1" bandRow="1">
                <a:tableStyleId>{93296810-A885-4BE3-A3E7-6D5BEEA58F35}</a:tableStyleId>
              </a:tblPr>
              <a:tblGrid>
                <a:gridCol w="3593296">
                  <a:extLst>
                    <a:ext uri="{9D8B030D-6E8A-4147-A177-3AD203B41FA5}">
                      <a16:colId xmlns:a16="http://schemas.microsoft.com/office/drawing/2014/main" val="2102184964"/>
                    </a:ext>
                  </a:extLst>
                </a:gridCol>
                <a:gridCol w="208280">
                  <a:extLst>
                    <a:ext uri="{9D8B030D-6E8A-4147-A177-3AD203B41FA5}">
                      <a16:colId xmlns:a16="http://schemas.microsoft.com/office/drawing/2014/main" val="3643834024"/>
                    </a:ext>
                  </a:extLst>
                </a:gridCol>
                <a:gridCol w="3088170">
                  <a:extLst>
                    <a:ext uri="{9D8B030D-6E8A-4147-A177-3AD203B41FA5}">
                      <a16:colId xmlns:a16="http://schemas.microsoft.com/office/drawing/2014/main" val="1363818712"/>
                    </a:ext>
                  </a:extLst>
                </a:gridCol>
                <a:gridCol w="208280">
                  <a:extLst>
                    <a:ext uri="{9D8B030D-6E8A-4147-A177-3AD203B41FA5}">
                      <a16:colId xmlns:a16="http://schemas.microsoft.com/office/drawing/2014/main" val="2127688345"/>
                    </a:ext>
                  </a:extLst>
                </a:gridCol>
                <a:gridCol w="3520012">
                  <a:extLst>
                    <a:ext uri="{9D8B030D-6E8A-4147-A177-3AD203B41FA5}">
                      <a16:colId xmlns:a16="http://schemas.microsoft.com/office/drawing/2014/main" val="884310015"/>
                    </a:ext>
                  </a:extLst>
                </a:gridCol>
              </a:tblGrid>
              <a:tr h="427446">
                <a:tc>
                  <a:txBody>
                    <a:bodyPr/>
                    <a:lstStyle/>
                    <a:p>
                      <a:pPr algn="ctr"/>
                      <a:r>
                        <a:rPr lang="en-US"/>
                        <a:t>Action/Process</a:t>
                      </a:r>
                    </a:p>
                  </a:txBody>
                  <a:tcP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t>Old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t>NEW!</a:t>
                      </a:r>
                    </a:p>
                  </a:txBody>
                  <a:tcP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128279740"/>
                  </a:ext>
                </a:extLst>
              </a:tr>
              <a:tr h="640080">
                <a:tc>
                  <a:txBody>
                    <a:bodyPr/>
                    <a:lstStyle/>
                    <a:p>
                      <a:pPr algn="l"/>
                      <a:r>
                        <a:rPr lang="en-US" b="1">
                          <a:latin typeface="Arial" panose="020B0604020202020204" pitchFamily="34" charset="0"/>
                          <a:cs typeface="Arial" panose="020B0604020202020204" pitchFamily="34" charset="0"/>
                        </a:rPr>
                        <a:t>Participating in USDA Foods</a:t>
                      </a:r>
                    </a:p>
                  </a:txBody>
                  <a:tcPr anchor="ct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l"/>
                      <a:endParaRPr lang="en-US" b="1"/>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Contract Packet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SNP Application Packet Question A25</a:t>
                      </a:r>
                    </a:p>
                  </a:txBody>
                  <a:tcPr anchor="ct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86416149"/>
                  </a:ext>
                </a:extLst>
              </a:tr>
              <a:tr h="640080">
                <a:tc>
                  <a:txBody>
                    <a:bodyPr/>
                    <a:lstStyle/>
                    <a:p>
                      <a:pPr algn="l"/>
                      <a:r>
                        <a:rPr lang="en-US" b="1">
                          <a:latin typeface="Arial" panose="020B0604020202020204" pitchFamily="34" charset="0"/>
                          <a:cs typeface="Arial" panose="020B0604020202020204" pitchFamily="34" charset="0"/>
                        </a:rPr>
                        <a:t>Requesting Brown Box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and Processing</a:t>
                      </a:r>
                    </a:p>
                  </a:txBody>
                  <a:tcPr anchor="ct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l"/>
                      <a:endParaRPr lang="en-US" b="1"/>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Surveys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WBSCM Catalogs</a:t>
                      </a:r>
                    </a:p>
                  </a:txBody>
                  <a:tcPr anchor="ct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803833874"/>
                  </a:ext>
                </a:extLst>
              </a:tr>
              <a:tr h="640080">
                <a:tc>
                  <a:txBody>
                    <a:bodyPr/>
                    <a:lstStyle/>
                    <a:p>
                      <a:pPr algn="l"/>
                      <a:r>
                        <a:rPr lang="en-US" b="1">
                          <a:latin typeface="Arial" panose="020B0604020202020204" pitchFamily="34" charset="0"/>
                          <a:cs typeface="Arial" panose="020B0604020202020204" pitchFamily="34" charset="0"/>
                        </a:rPr>
                        <a:t>Participating in Farm to School</a:t>
                      </a:r>
                    </a:p>
                  </a:txBody>
                  <a:tcPr anchor="ct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l"/>
                      <a:endParaRPr lang="en-US" b="1"/>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Surveys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DoD JotForm</a:t>
                      </a:r>
                    </a:p>
                  </a:txBody>
                  <a:tcPr anchor="ct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191598297"/>
                  </a:ext>
                </a:extLst>
              </a:tr>
              <a:tr h="640080">
                <a:tc>
                  <a:txBody>
                    <a:bodyPr/>
                    <a:lstStyle/>
                    <a:p>
                      <a:pPr algn="l"/>
                      <a:r>
                        <a:rPr lang="en-US" b="1">
                          <a:latin typeface="Arial" panose="020B0604020202020204" pitchFamily="34" charset="0"/>
                          <a:cs typeface="Arial" panose="020B0604020202020204" pitchFamily="34" charset="0"/>
                        </a:rPr>
                        <a:t>Farm to School Entitlement</a:t>
                      </a:r>
                    </a:p>
                  </a:txBody>
                  <a:tcPr anchor="ct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l"/>
                      <a:endParaRPr lang="en-US" b="1"/>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Separately Allocated</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Co-mingled with DoD Fresh Entitlement</a:t>
                      </a:r>
                    </a:p>
                  </a:txBody>
                  <a:tcPr anchor="ct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956239371"/>
                  </a:ext>
                </a:extLst>
              </a:tr>
              <a:tr h="640080">
                <a:tc>
                  <a:txBody>
                    <a:bodyPr/>
                    <a:lstStyle/>
                    <a:p>
                      <a:pPr algn="l"/>
                      <a:r>
                        <a:rPr lang="en-US" b="1">
                          <a:latin typeface="Arial" panose="020B0604020202020204" pitchFamily="34" charset="0"/>
                          <a:cs typeface="Arial" panose="020B0604020202020204" pitchFamily="34" charset="0"/>
                        </a:rPr>
                        <a:t>Requesting Farm to School</a:t>
                      </a:r>
                    </a:p>
                  </a:txBody>
                  <a:tcPr anchor="ct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l"/>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Surveys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Local Grown in FFAVORS Catalogs</a:t>
                      </a:r>
                    </a:p>
                  </a:txBody>
                  <a:tcPr anchor="ct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788767379"/>
                  </a:ext>
                </a:extLst>
              </a:tr>
              <a:tr h="640080">
                <a:tc>
                  <a:txBody>
                    <a:bodyPr/>
                    <a:lstStyle/>
                    <a:p>
                      <a:pPr algn="l"/>
                      <a:r>
                        <a:rPr lang="en-US" b="1">
                          <a:latin typeface="Arial" panose="020B0604020202020204" pitchFamily="34" charset="0"/>
                          <a:cs typeface="Arial" panose="020B0604020202020204" pitchFamily="34" charset="0"/>
                        </a:rPr>
                        <a:t>Weekly Commodity Bulletin</a:t>
                      </a:r>
                    </a:p>
                  </a:txBody>
                  <a:tcPr anchor="ct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l"/>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WBSCM Reports, Warehouse Tracking Systems</a:t>
                      </a:r>
                    </a:p>
                  </a:txBody>
                  <a:tcPr anchor="ct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2763723229"/>
                  </a:ext>
                </a:extLst>
              </a:tr>
              <a:tr h="640080">
                <a:tc>
                  <a:txBody>
                    <a:bodyPr/>
                    <a:lstStyle/>
                    <a:p>
                      <a:pPr algn="l"/>
                      <a:r>
                        <a:rPr lang="en-US" b="1">
                          <a:latin typeface="Arial" panose="020B0604020202020204" pitchFamily="34" charset="0"/>
                          <a:cs typeface="Arial" panose="020B0604020202020204" pitchFamily="34" charset="0"/>
                        </a:rPr>
                        <a:t>FSMCs and Co-Ops</a:t>
                      </a:r>
                    </a:p>
                  </a:txBody>
                  <a:tcPr anchor="ctr">
                    <a:lnL w="38100" cap="flat" cmpd="sng" algn="ctr">
                      <a:solidFill>
                        <a:schemeClr val="bg2">
                          <a:lumMod val="90000"/>
                        </a:schemeClr>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l"/>
                      <a:endParaRPr lang="en-US"/>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TX-UNPS Access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tc>
                  <a:txBody>
                    <a:bodyPr/>
                    <a:lstStyle/>
                    <a:p>
                      <a:pPr algn="ctr"/>
                      <a:endParaRPr lang="en-US">
                        <a:latin typeface="Arial" panose="020B0604020202020204" pitchFamily="34" charset="0"/>
                        <a:cs typeface="Arial" panose="020B0604020202020204"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a:latin typeface="Arial" panose="020B0604020202020204" pitchFamily="34" charset="0"/>
                          <a:cs typeface="Arial" panose="020B0604020202020204" pitchFamily="34" charset="0"/>
                        </a:rPr>
                        <a:t>No WSBCM Access</a:t>
                      </a:r>
                    </a:p>
                  </a:txBody>
                  <a:tcPr anchor="ctr">
                    <a:lnL w="38100" cap="flat" cmpd="sng" algn="ctr">
                      <a:no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011887744"/>
                  </a:ext>
                </a:extLst>
              </a:tr>
            </a:tbl>
          </a:graphicData>
        </a:graphic>
      </p:graphicFrame>
    </p:spTree>
    <p:extLst>
      <p:ext uri="{BB962C8B-B14F-4D97-AF65-F5344CB8AC3E}">
        <p14:creationId xmlns:p14="http://schemas.microsoft.com/office/powerpoint/2010/main" val="582831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3">
      <a:dk1>
        <a:srgbClr val="000000"/>
      </a:dk1>
      <a:lt1>
        <a:srgbClr val="FFFFFF"/>
      </a:lt1>
      <a:dk2>
        <a:srgbClr val="FF9300"/>
      </a:dk2>
      <a:lt2>
        <a:srgbClr val="EBEBEB"/>
      </a:lt2>
      <a:accent1>
        <a:srgbClr val="EE1B2E"/>
      </a:accent1>
      <a:accent2>
        <a:srgbClr val="F2594D"/>
      </a:accent2>
      <a:accent3>
        <a:srgbClr val="F6987F"/>
      </a:accent3>
      <a:accent4>
        <a:srgbClr val="E9943A"/>
      </a:accent4>
      <a:accent5>
        <a:srgbClr val="61BD48"/>
      </a:accent5>
      <a:accent6>
        <a:srgbClr val="FF7C00"/>
      </a:accent6>
      <a:hlink>
        <a:srgbClr val="000000"/>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8b6d689-0d54-477a-9966-fd4f195d874a" xsi:nil="true"/>
    <lcf76f155ced4ddcb4097134ff3c332f xmlns="6146fc1c-d1d5-4e31-bccf-448e84e59d21">
      <Terms xmlns="http://schemas.microsoft.com/office/infopath/2007/PartnerControls"/>
    </lcf76f155ced4ddcb4097134ff3c332f>
    <SharedWithUsers xmlns="968d3519-21c4-4a56-ab3d-9443eb79900e">
      <UserInfo>
        <DisplayName/>
        <AccountId xsi:nil="true"/>
        <AccountType/>
      </UserInfo>
    </SharedWithUsers>
    <MediaLengthInSeconds xmlns="6146fc1c-d1d5-4e31-bccf-448e84e59d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A5E6C0FE572B40A73046A46B783CC6" ma:contentTypeVersion="13" ma:contentTypeDescription="Create a new document." ma:contentTypeScope="" ma:versionID="04547b92a2f93c2320eb164026b9cf33">
  <xsd:schema xmlns:xsd="http://www.w3.org/2001/XMLSchema" xmlns:xs="http://www.w3.org/2001/XMLSchema" xmlns:p="http://schemas.microsoft.com/office/2006/metadata/properties" xmlns:ns2="6146fc1c-d1d5-4e31-bccf-448e84e59d21" xmlns:ns3="e8b6d689-0d54-477a-9966-fd4f195d874a" xmlns:ns4="968d3519-21c4-4a56-ab3d-9443eb79900e" targetNamespace="http://schemas.microsoft.com/office/2006/metadata/properties" ma:root="true" ma:fieldsID="a295cfbcc3fe20e472dd827c4d761ef9" ns2:_="" ns3:_="" ns4:_="">
    <xsd:import namespace="6146fc1c-d1d5-4e31-bccf-448e84e59d21"/>
    <xsd:import namespace="e8b6d689-0d54-477a-9966-fd4f195d874a"/>
    <xsd:import namespace="968d3519-21c4-4a56-ab3d-9443eb79900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6fc1c-d1d5-4e31-bccf-448e84e5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7879c0f-964c-456d-8ee4-6ba33605d1d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6d689-0d54-477a-9966-fd4f195d87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6a6a6c-0f07-4a28-9b6b-ef8d5d84ec6d}" ma:internalName="TaxCatchAll" ma:showField="CatchAllData" ma:web="e8b6d689-0d54-477a-9966-fd4f195d87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8d3519-21c4-4a56-ab3d-9443eb79900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A2AEB7-73C1-4C9E-A530-D1B7363E6C7B}">
  <ds:schemaRefs>
    <ds:schemaRef ds:uri="http://schemas.microsoft.com/sharepoint/v3/contenttype/forms"/>
  </ds:schemaRefs>
</ds:datastoreItem>
</file>

<file path=customXml/itemProps2.xml><?xml version="1.0" encoding="utf-8"?>
<ds:datastoreItem xmlns:ds="http://schemas.openxmlformats.org/officeDocument/2006/customXml" ds:itemID="{D47A22E0-19D6-467E-827D-546687BB15F4}">
  <ds:schemaRefs>
    <ds:schemaRef ds:uri="http://schemas.microsoft.com/office/2006/documentManagement/types"/>
    <ds:schemaRef ds:uri="http://purl.org/dc/terms/"/>
    <ds:schemaRef ds:uri="968d3519-21c4-4a56-ab3d-9443eb79900e"/>
    <ds:schemaRef ds:uri="http://schemas.microsoft.com/office/infopath/2007/PartnerControls"/>
    <ds:schemaRef ds:uri="http://schemas.openxmlformats.org/package/2006/metadata/core-properties"/>
    <ds:schemaRef ds:uri="http://purl.org/dc/dcmitype/"/>
    <ds:schemaRef ds:uri="e8b6d689-0d54-477a-9966-fd4f195d874a"/>
    <ds:schemaRef ds:uri="http://purl.org/dc/elements/1.1/"/>
    <ds:schemaRef ds:uri="6146fc1c-d1d5-4e31-bccf-448e84e59d2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B6D0696-6A9C-48C9-8E6E-FDA259BCA2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46fc1c-d1d5-4e31-bccf-448e84e59d21"/>
    <ds:schemaRef ds:uri="e8b6d689-0d54-477a-9966-fd4f195d874a"/>
    <ds:schemaRef ds:uri="968d3519-21c4-4a56-ab3d-9443eb799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TotalTime>
  <Words>1763</Words>
  <Application>Microsoft Office PowerPoint</Application>
  <PresentationFormat>Widescreen</PresentationFormat>
  <Paragraphs>392</Paragraphs>
  <Slides>32</Slides>
  <Notes>31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Arial</vt:lpstr>
      <vt:lpstr>Arial Black</vt:lpstr>
      <vt:lpstr>Arial,Sans-Serif</vt:lpstr>
      <vt:lpstr>Calibri</vt:lpstr>
      <vt:lpstr>Calibri Light</vt:lpstr>
      <vt:lpstr>Century Gothic</vt:lpstr>
      <vt:lpstr>Rockwell</vt:lpstr>
      <vt:lpstr>Times New Roman</vt:lpstr>
      <vt:lpstr>Wingdings</vt:lpstr>
      <vt:lpstr>Office Theme</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 Indra</dc:creator>
  <cp:lastModifiedBy>Diana Chavarria</cp:lastModifiedBy>
  <cp:revision>6</cp:revision>
  <cp:lastPrinted>2023-10-16T20:12:53Z</cp:lastPrinted>
  <dcterms:created xsi:type="dcterms:W3CDTF">2016-11-18T06:06:25Z</dcterms:created>
  <dcterms:modified xsi:type="dcterms:W3CDTF">2023-10-16T20:40:52Z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0x010100EAA5E6C0FE572B40A73046A46B783CC6</vt:lpwstr>
  </property>
  <property fmtid="{D5CDD505-2E9C-101B-9397-08002B2CF9AE}" pid="3" name="ArticulateGUID">
    <vt:lpwstr>391574F4-3F7C-48D8-A987-48C6F2880850</vt:lpwstr>
  </property>
  <property fmtid="{D5CDD505-2E9C-101B-9397-08002B2CF9AE}" pid="4" name="ArticulatePath">
    <vt:lpwstr>https://texasagriculture-my.sharepoint.com/personal/sking_texasagriculture_gov/Documents/WBSCM Transition/4-IMPROVE/Training/1-Approved Training/RA101 Getting Started/RA101.3a Getting Started Part III</vt:lpwstr>
  </property>
  <property fmtid="{D5CDD505-2E9C-101B-9397-08002B2CF9AE}" pid="5" name="Order">
    <vt:r8>353400</vt:r8>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ies>
</file>